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58"/>
  </p:handoutMasterIdLst>
  <p:sldIdLst>
    <p:sldId id="256" r:id="rId2"/>
    <p:sldId id="258" r:id="rId3"/>
    <p:sldId id="261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64" r:id="rId13"/>
    <p:sldId id="265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312" r:id="rId30"/>
    <p:sldId id="286" r:id="rId31"/>
    <p:sldId id="288" r:id="rId32"/>
    <p:sldId id="289" r:id="rId33"/>
    <p:sldId id="291" r:id="rId34"/>
    <p:sldId id="290" r:id="rId35"/>
    <p:sldId id="292" r:id="rId36"/>
    <p:sldId id="293" r:id="rId37"/>
    <p:sldId id="31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5" r:id="rId48"/>
    <p:sldId id="304" r:id="rId49"/>
    <p:sldId id="306" r:id="rId50"/>
    <p:sldId id="307" r:id="rId51"/>
    <p:sldId id="308" r:id="rId52"/>
    <p:sldId id="309" r:id="rId53"/>
    <p:sldId id="314" r:id="rId54"/>
    <p:sldId id="310" r:id="rId55"/>
    <p:sldId id="311" r:id="rId56"/>
    <p:sldId id="31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863086144082741E-2"/>
          <c:y val="9.4663627572869183E-2"/>
          <c:w val="0.91013691385591722"/>
          <c:h val="0.9042399963162500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18529850746268656"/>
                  <c:y val="0.14152184924252889"/>
                </c:manualLayout>
              </c:layout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36036353664746E-2"/>
                  <c:y val="-0.12441520467836258"/>
                </c:manualLayout>
              </c:layout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5795471461589692"/>
                  <c:y val="0.13673780908965327"/>
                </c:manualLayout>
              </c:layout>
              <c:spPr/>
              <c:txPr>
                <a:bodyPr/>
                <a:lstStyle/>
                <a:p>
                  <a:pPr>
                    <a:defRPr sz="20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Annual Fund</c:v>
                </c:pt>
                <c:pt idx="1">
                  <c:v>Capital Projects</c:v>
                </c:pt>
                <c:pt idx="2">
                  <c:v>Planned Gifts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1CB81-B1C1-4092-8DF8-72D13D10291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44072-C822-49E4-9A3D-20DA8BF6A8ED}">
      <dgm:prSet phldrT="[Text]"/>
      <dgm:spPr/>
      <dgm:t>
        <a:bodyPr/>
        <a:lstStyle/>
        <a:p>
          <a:r>
            <a:rPr lang="en-US" dirty="0" smtClean="0"/>
            <a:t>Identify</a:t>
          </a:r>
          <a:endParaRPr lang="en-US" dirty="0"/>
        </a:p>
      </dgm:t>
    </dgm:pt>
    <dgm:pt modelId="{8394E311-0D85-4686-888F-6AEF3A083B1E}" type="parTrans" cxnId="{EAE69221-859E-45D1-9DAF-0FCF6420B673}">
      <dgm:prSet/>
      <dgm:spPr/>
      <dgm:t>
        <a:bodyPr/>
        <a:lstStyle/>
        <a:p>
          <a:endParaRPr lang="en-US"/>
        </a:p>
      </dgm:t>
    </dgm:pt>
    <dgm:pt modelId="{81989E84-0BC3-4508-9E5B-E6BC5A80C117}" type="sibTrans" cxnId="{EAE69221-859E-45D1-9DAF-0FCF6420B673}">
      <dgm:prSet/>
      <dgm:spPr/>
      <dgm:t>
        <a:bodyPr/>
        <a:lstStyle/>
        <a:p>
          <a:endParaRPr lang="en-US"/>
        </a:p>
      </dgm:t>
    </dgm:pt>
    <dgm:pt modelId="{668FDFC5-C3E9-42B6-8EE6-1AA259200559}">
      <dgm:prSet phldrT="[Text]"/>
      <dgm:spPr/>
      <dgm:t>
        <a:bodyPr/>
        <a:lstStyle/>
        <a:p>
          <a:r>
            <a:rPr lang="en-US" dirty="0" smtClean="0"/>
            <a:t>Cultivate</a:t>
          </a:r>
          <a:endParaRPr lang="en-US" dirty="0"/>
        </a:p>
      </dgm:t>
    </dgm:pt>
    <dgm:pt modelId="{9E9F2383-075C-4042-8CBB-259AFEBAFA56}" type="parTrans" cxnId="{7A722A31-C538-41BA-B197-3304803810EA}">
      <dgm:prSet/>
      <dgm:spPr/>
      <dgm:t>
        <a:bodyPr/>
        <a:lstStyle/>
        <a:p>
          <a:endParaRPr lang="en-US"/>
        </a:p>
      </dgm:t>
    </dgm:pt>
    <dgm:pt modelId="{9CB2F3B1-E967-4952-AFD8-71941E74664B}" type="sibTrans" cxnId="{7A722A31-C538-41BA-B197-3304803810EA}">
      <dgm:prSet/>
      <dgm:spPr/>
      <dgm:t>
        <a:bodyPr/>
        <a:lstStyle/>
        <a:p>
          <a:endParaRPr lang="en-US"/>
        </a:p>
      </dgm:t>
    </dgm:pt>
    <dgm:pt modelId="{23736AD0-193D-43DE-BF08-94D64E1DB773}">
      <dgm:prSet phldrT="[Text]"/>
      <dgm:spPr/>
      <dgm:t>
        <a:bodyPr/>
        <a:lstStyle/>
        <a:p>
          <a:r>
            <a:rPr lang="en-US" dirty="0" smtClean="0"/>
            <a:t>Solicit</a:t>
          </a:r>
          <a:endParaRPr lang="en-US" dirty="0"/>
        </a:p>
      </dgm:t>
    </dgm:pt>
    <dgm:pt modelId="{B2B9FE3B-C16E-400F-A928-88FB11021D80}" type="parTrans" cxnId="{D59D132D-ADF1-45EC-AB49-35B2FFD08AE9}">
      <dgm:prSet/>
      <dgm:spPr/>
      <dgm:t>
        <a:bodyPr/>
        <a:lstStyle/>
        <a:p>
          <a:endParaRPr lang="en-US"/>
        </a:p>
      </dgm:t>
    </dgm:pt>
    <dgm:pt modelId="{18615F1B-B84E-455F-A1BE-95C2F4A7DB11}" type="sibTrans" cxnId="{D59D132D-ADF1-45EC-AB49-35B2FFD08AE9}">
      <dgm:prSet/>
      <dgm:spPr/>
      <dgm:t>
        <a:bodyPr/>
        <a:lstStyle/>
        <a:p>
          <a:endParaRPr lang="en-US"/>
        </a:p>
      </dgm:t>
    </dgm:pt>
    <dgm:pt modelId="{19FB7156-388F-438A-A806-4D294C3E6690}">
      <dgm:prSet phldrT="[Text]"/>
      <dgm:spPr/>
      <dgm:t>
        <a:bodyPr/>
        <a:lstStyle/>
        <a:p>
          <a:r>
            <a:rPr lang="en-US" dirty="0" smtClean="0"/>
            <a:t>Steward</a:t>
          </a:r>
          <a:endParaRPr lang="en-US" dirty="0"/>
        </a:p>
      </dgm:t>
    </dgm:pt>
    <dgm:pt modelId="{6D539CC7-E16A-40E7-A119-02C26EE6481A}" type="parTrans" cxnId="{CEBB05C5-9FAA-4811-933A-894466173ACA}">
      <dgm:prSet/>
      <dgm:spPr/>
      <dgm:t>
        <a:bodyPr/>
        <a:lstStyle/>
        <a:p>
          <a:endParaRPr lang="en-US"/>
        </a:p>
      </dgm:t>
    </dgm:pt>
    <dgm:pt modelId="{AA2B765B-C302-4D37-A309-A6B303E493CC}" type="sibTrans" cxnId="{CEBB05C5-9FAA-4811-933A-894466173ACA}">
      <dgm:prSet/>
      <dgm:spPr/>
      <dgm:t>
        <a:bodyPr/>
        <a:lstStyle/>
        <a:p>
          <a:endParaRPr lang="en-US"/>
        </a:p>
      </dgm:t>
    </dgm:pt>
    <dgm:pt modelId="{D3F6154E-66F7-45AB-9D05-79EFE9EF2848}" type="pres">
      <dgm:prSet presAssocID="{EA21CB81-B1C1-4092-8DF8-72D13D10291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57809A-FA57-4628-B5AE-F7C5BEC9EEC0}" type="pres">
      <dgm:prSet presAssocID="{1F944072-C822-49E4-9A3D-20DA8BF6A8E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A8F5E-7CC0-441D-8F8B-79BD91009F21}" type="pres">
      <dgm:prSet presAssocID="{1F944072-C822-49E4-9A3D-20DA8BF6A8ED}" presName="spNode" presStyleCnt="0"/>
      <dgm:spPr/>
    </dgm:pt>
    <dgm:pt modelId="{C68E6C37-24AA-432F-BB92-6256AEA0FAA3}" type="pres">
      <dgm:prSet presAssocID="{81989E84-0BC3-4508-9E5B-E6BC5A80C117}" presName="sibTrans" presStyleLbl="sibTrans1D1" presStyleIdx="0" presStyleCnt="4"/>
      <dgm:spPr/>
      <dgm:t>
        <a:bodyPr/>
        <a:lstStyle/>
        <a:p>
          <a:endParaRPr lang="en-US"/>
        </a:p>
      </dgm:t>
    </dgm:pt>
    <dgm:pt modelId="{1766DC6E-5C96-42A4-AB3B-8462FD3DC129}" type="pres">
      <dgm:prSet presAssocID="{668FDFC5-C3E9-42B6-8EE6-1AA2592005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A07A9-041A-4579-90E0-2039DC1FC820}" type="pres">
      <dgm:prSet presAssocID="{668FDFC5-C3E9-42B6-8EE6-1AA259200559}" presName="spNode" presStyleCnt="0"/>
      <dgm:spPr/>
    </dgm:pt>
    <dgm:pt modelId="{AF4E1CF2-C7C9-414C-AC9D-C99D92897B4B}" type="pres">
      <dgm:prSet presAssocID="{9CB2F3B1-E967-4952-AFD8-71941E74664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AA15C303-5273-44F6-B963-FF9EB4195BA9}" type="pres">
      <dgm:prSet presAssocID="{23736AD0-193D-43DE-BF08-94D64E1DB77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B97DCC-F4AC-4FE9-A9C2-13FE18280850}" type="pres">
      <dgm:prSet presAssocID="{23736AD0-193D-43DE-BF08-94D64E1DB773}" presName="spNode" presStyleCnt="0"/>
      <dgm:spPr/>
    </dgm:pt>
    <dgm:pt modelId="{5E61D811-8156-4472-9EE0-738EEF19D415}" type="pres">
      <dgm:prSet presAssocID="{18615F1B-B84E-455F-A1BE-95C2F4A7DB11}" presName="sibTrans" presStyleLbl="sibTrans1D1" presStyleIdx="2" presStyleCnt="4"/>
      <dgm:spPr/>
      <dgm:t>
        <a:bodyPr/>
        <a:lstStyle/>
        <a:p>
          <a:endParaRPr lang="en-US"/>
        </a:p>
      </dgm:t>
    </dgm:pt>
    <dgm:pt modelId="{5300FEF4-6312-43E9-9D69-5DA61B59EE1A}" type="pres">
      <dgm:prSet presAssocID="{19FB7156-388F-438A-A806-4D294C3E669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6D2D4-CDBB-4911-B024-A10D139D22A8}" type="pres">
      <dgm:prSet presAssocID="{19FB7156-388F-438A-A806-4D294C3E6690}" presName="spNode" presStyleCnt="0"/>
      <dgm:spPr/>
    </dgm:pt>
    <dgm:pt modelId="{F5296A55-FA78-46BA-BBD0-19C486BA18E3}" type="pres">
      <dgm:prSet presAssocID="{AA2B765B-C302-4D37-A309-A6B303E493C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9CC67B2-14C3-4471-B4F4-B864D3BC198F}" type="presOf" srcId="{81989E84-0BC3-4508-9E5B-E6BC5A80C117}" destId="{C68E6C37-24AA-432F-BB92-6256AEA0FAA3}" srcOrd="0" destOrd="0" presId="urn:microsoft.com/office/officeart/2005/8/layout/cycle5"/>
    <dgm:cxn modelId="{FB0F22A9-EF15-411A-A546-8D0E5373CB64}" type="presOf" srcId="{23736AD0-193D-43DE-BF08-94D64E1DB773}" destId="{AA15C303-5273-44F6-B963-FF9EB4195BA9}" srcOrd="0" destOrd="0" presId="urn:microsoft.com/office/officeart/2005/8/layout/cycle5"/>
    <dgm:cxn modelId="{C6C2BE4A-FF45-4BA6-834F-606A5E7D3359}" type="presOf" srcId="{668FDFC5-C3E9-42B6-8EE6-1AA259200559}" destId="{1766DC6E-5C96-42A4-AB3B-8462FD3DC129}" srcOrd="0" destOrd="0" presId="urn:microsoft.com/office/officeart/2005/8/layout/cycle5"/>
    <dgm:cxn modelId="{7A722A31-C538-41BA-B197-3304803810EA}" srcId="{EA21CB81-B1C1-4092-8DF8-72D13D102918}" destId="{668FDFC5-C3E9-42B6-8EE6-1AA259200559}" srcOrd="1" destOrd="0" parTransId="{9E9F2383-075C-4042-8CBB-259AFEBAFA56}" sibTransId="{9CB2F3B1-E967-4952-AFD8-71941E74664B}"/>
    <dgm:cxn modelId="{D5BBD868-8EB8-4353-8C86-E917172BE219}" type="presOf" srcId="{19FB7156-388F-438A-A806-4D294C3E6690}" destId="{5300FEF4-6312-43E9-9D69-5DA61B59EE1A}" srcOrd="0" destOrd="0" presId="urn:microsoft.com/office/officeart/2005/8/layout/cycle5"/>
    <dgm:cxn modelId="{D59D132D-ADF1-45EC-AB49-35B2FFD08AE9}" srcId="{EA21CB81-B1C1-4092-8DF8-72D13D102918}" destId="{23736AD0-193D-43DE-BF08-94D64E1DB773}" srcOrd="2" destOrd="0" parTransId="{B2B9FE3B-C16E-400F-A928-88FB11021D80}" sibTransId="{18615F1B-B84E-455F-A1BE-95C2F4A7DB11}"/>
    <dgm:cxn modelId="{E00950A9-E5E4-4298-841D-BE0E51A55B60}" type="presOf" srcId="{9CB2F3B1-E967-4952-AFD8-71941E74664B}" destId="{AF4E1CF2-C7C9-414C-AC9D-C99D92897B4B}" srcOrd="0" destOrd="0" presId="urn:microsoft.com/office/officeart/2005/8/layout/cycle5"/>
    <dgm:cxn modelId="{CEBB05C5-9FAA-4811-933A-894466173ACA}" srcId="{EA21CB81-B1C1-4092-8DF8-72D13D102918}" destId="{19FB7156-388F-438A-A806-4D294C3E6690}" srcOrd="3" destOrd="0" parTransId="{6D539CC7-E16A-40E7-A119-02C26EE6481A}" sibTransId="{AA2B765B-C302-4D37-A309-A6B303E493CC}"/>
    <dgm:cxn modelId="{A8F31B39-B94A-4B18-A90D-A4C6115A6D19}" type="presOf" srcId="{1F944072-C822-49E4-9A3D-20DA8BF6A8ED}" destId="{A757809A-FA57-4628-B5AE-F7C5BEC9EEC0}" srcOrd="0" destOrd="0" presId="urn:microsoft.com/office/officeart/2005/8/layout/cycle5"/>
    <dgm:cxn modelId="{C12A5743-32FF-4574-A3D3-505703148C0F}" type="presOf" srcId="{18615F1B-B84E-455F-A1BE-95C2F4A7DB11}" destId="{5E61D811-8156-4472-9EE0-738EEF19D415}" srcOrd="0" destOrd="0" presId="urn:microsoft.com/office/officeart/2005/8/layout/cycle5"/>
    <dgm:cxn modelId="{D7EEFB87-2BB5-4CB4-946E-38E6CA394A12}" type="presOf" srcId="{EA21CB81-B1C1-4092-8DF8-72D13D102918}" destId="{D3F6154E-66F7-45AB-9D05-79EFE9EF2848}" srcOrd="0" destOrd="0" presId="urn:microsoft.com/office/officeart/2005/8/layout/cycle5"/>
    <dgm:cxn modelId="{CFECEA0B-8E91-4517-A372-0BD8BC1215D2}" type="presOf" srcId="{AA2B765B-C302-4D37-A309-A6B303E493CC}" destId="{F5296A55-FA78-46BA-BBD0-19C486BA18E3}" srcOrd="0" destOrd="0" presId="urn:microsoft.com/office/officeart/2005/8/layout/cycle5"/>
    <dgm:cxn modelId="{EAE69221-859E-45D1-9DAF-0FCF6420B673}" srcId="{EA21CB81-B1C1-4092-8DF8-72D13D102918}" destId="{1F944072-C822-49E4-9A3D-20DA8BF6A8ED}" srcOrd="0" destOrd="0" parTransId="{8394E311-0D85-4686-888F-6AEF3A083B1E}" sibTransId="{81989E84-0BC3-4508-9E5B-E6BC5A80C117}"/>
    <dgm:cxn modelId="{06D345BD-09A8-44E6-A7B8-99C617DE4397}" type="presParOf" srcId="{D3F6154E-66F7-45AB-9D05-79EFE9EF2848}" destId="{A757809A-FA57-4628-B5AE-F7C5BEC9EEC0}" srcOrd="0" destOrd="0" presId="urn:microsoft.com/office/officeart/2005/8/layout/cycle5"/>
    <dgm:cxn modelId="{551ADA19-370C-47EB-9E1E-3197805F8C5C}" type="presParOf" srcId="{D3F6154E-66F7-45AB-9D05-79EFE9EF2848}" destId="{1EFA8F5E-7CC0-441D-8F8B-79BD91009F21}" srcOrd="1" destOrd="0" presId="urn:microsoft.com/office/officeart/2005/8/layout/cycle5"/>
    <dgm:cxn modelId="{1FE0817C-6454-42D9-B427-5D44F8FA231F}" type="presParOf" srcId="{D3F6154E-66F7-45AB-9D05-79EFE9EF2848}" destId="{C68E6C37-24AA-432F-BB92-6256AEA0FAA3}" srcOrd="2" destOrd="0" presId="urn:microsoft.com/office/officeart/2005/8/layout/cycle5"/>
    <dgm:cxn modelId="{794730EB-430B-4E90-B16E-C7CF486AE1CE}" type="presParOf" srcId="{D3F6154E-66F7-45AB-9D05-79EFE9EF2848}" destId="{1766DC6E-5C96-42A4-AB3B-8462FD3DC129}" srcOrd="3" destOrd="0" presId="urn:microsoft.com/office/officeart/2005/8/layout/cycle5"/>
    <dgm:cxn modelId="{64D40181-6439-462A-B424-840EAA45D5A5}" type="presParOf" srcId="{D3F6154E-66F7-45AB-9D05-79EFE9EF2848}" destId="{A60A07A9-041A-4579-90E0-2039DC1FC820}" srcOrd="4" destOrd="0" presId="urn:microsoft.com/office/officeart/2005/8/layout/cycle5"/>
    <dgm:cxn modelId="{4DFE19E1-A87C-411F-8739-0BAD9854E219}" type="presParOf" srcId="{D3F6154E-66F7-45AB-9D05-79EFE9EF2848}" destId="{AF4E1CF2-C7C9-414C-AC9D-C99D92897B4B}" srcOrd="5" destOrd="0" presId="urn:microsoft.com/office/officeart/2005/8/layout/cycle5"/>
    <dgm:cxn modelId="{8E796235-BB2D-42E2-B225-540A86B95871}" type="presParOf" srcId="{D3F6154E-66F7-45AB-9D05-79EFE9EF2848}" destId="{AA15C303-5273-44F6-B963-FF9EB4195BA9}" srcOrd="6" destOrd="0" presId="urn:microsoft.com/office/officeart/2005/8/layout/cycle5"/>
    <dgm:cxn modelId="{4F633C10-3B7E-424B-983E-C49F9472F8C2}" type="presParOf" srcId="{D3F6154E-66F7-45AB-9D05-79EFE9EF2848}" destId="{6FB97DCC-F4AC-4FE9-A9C2-13FE18280850}" srcOrd="7" destOrd="0" presId="urn:microsoft.com/office/officeart/2005/8/layout/cycle5"/>
    <dgm:cxn modelId="{7CD32960-88E0-4417-ADFF-5DA80F19C1C1}" type="presParOf" srcId="{D3F6154E-66F7-45AB-9D05-79EFE9EF2848}" destId="{5E61D811-8156-4472-9EE0-738EEF19D415}" srcOrd="8" destOrd="0" presId="urn:microsoft.com/office/officeart/2005/8/layout/cycle5"/>
    <dgm:cxn modelId="{04583B4E-2F61-4E14-9231-48FBBC68C4F3}" type="presParOf" srcId="{D3F6154E-66F7-45AB-9D05-79EFE9EF2848}" destId="{5300FEF4-6312-43E9-9D69-5DA61B59EE1A}" srcOrd="9" destOrd="0" presId="urn:microsoft.com/office/officeart/2005/8/layout/cycle5"/>
    <dgm:cxn modelId="{8AAF354C-9DF2-4885-B7B1-63706DF47EBE}" type="presParOf" srcId="{D3F6154E-66F7-45AB-9D05-79EFE9EF2848}" destId="{6C46D2D4-CDBB-4911-B024-A10D139D22A8}" srcOrd="10" destOrd="0" presId="urn:microsoft.com/office/officeart/2005/8/layout/cycle5"/>
    <dgm:cxn modelId="{8B1C56BD-E297-472B-B26C-93110C92289B}" type="presParOf" srcId="{D3F6154E-66F7-45AB-9D05-79EFE9EF2848}" destId="{F5296A55-FA78-46BA-BBD0-19C486BA18E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7F62E-EB41-47EE-88C9-7767644BF332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896D2EC-983A-40A4-98EA-50AB65F7832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/>
              <a:effectLst/>
              <a:latin typeface="Cambria" pitchFamily="18" charset="0"/>
            </a:rPr>
            <a:t>Development, Director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/>
              <a:effectLst/>
              <a:latin typeface="Cambria" pitchFamily="18" charset="0"/>
            </a:rPr>
            <a:t>Tom Hadzor</a:t>
          </a:r>
        </a:p>
      </dgm:t>
    </dgm:pt>
    <dgm:pt modelId="{640A074C-45B4-40BC-80E5-BBCAC30FDF6E}" type="parTrans" cxnId="{1ECB8146-699A-4C05-A6AD-26A284157BD1}">
      <dgm:prSet/>
      <dgm:spPr/>
      <dgm:t>
        <a:bodyPr/>
        <a:lstStyle/>
        <a:p>
          <a:endParaRPr lang="en-US"/>
        </a:p>
      </dgm:t>
    </dgm:pt>
    <dgm:pt modelId="{62A8D598-D786-4A73-BA05-5BD2AD253045}" type="sibTrans" cxnId="{1ECB8146-699A-4C05-A6AD-26A284157BD1}">
      <dgm:prSet/>
      <dgm:spPr/>
      <dgm:t>
        <a:bodyPr/>
        <a:lstStyle/>
        <a:p>
          <a:endParaRPr lang="en-US"/>
        </a:p>
      </dgm:t>
    </dgm:pt>
    <dgm:pt modelId="{F13B3F13-ACEE-41B6-9437-A0FFC90517B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Development,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Assistant Director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 smtClean="0">
              <a:ln/>
              <a:effectLst/>
              <a:latin typeface="Cambria" pitchFamily="18" charset="0"/>
            </a:rPr>
            <a:t>Kurt Cumiskey</a:t>
          </a:r>
          <a:endParaRPr kumimoji="0" lang="en-US" sz="1400" b="0" i="0" u="none" strike="noStrike" cap="none" normalizeH="0" baseline="0" dirty="0">
            <a:ln/>
            <a:effectLst/>
            <a:latin typeface="Cambria" pitchFamily="18" charset="0"/>
          </a:endParaRPr>
        </a:p>
      </dgm:t>
    </dgm:pt>
    <dgm:pt modelId="{D8CE84E2-7D0B-411A-81DD-291280D719B6}" type="parTrans" cxnId="{87FE7E39-635E-4491-B7A8-326AEF2B0D4E}">
      <dgm:prSet/>
      <dgm:spPr/>
      <dgm:t>
        <a:bodyPr/>
        <a:lstStyle/>
        <a:p>
          <a:endParaRPr lang="en-US"/>
        </a:p>
      </dgm:t>
    </dgm:pt>
    <dgm:pt modelId="{ED784274-27DC-4C9F-BAB7-97591A85982B}" type="sibTrans" cxnId="{87FE7E39-635E-4491-B7A8-326AEF2B0D4E}">
      <dgm:prSet/>
      <dgm:spPr/>
      <dgm:t>
        <a:bodyPr/>
        <a:lstStyle/>
        <a:p>
          <a:endParaRPr lang="en-US"/>
        </a:p>
      </dgm:t>
    </dgm:pt>
    <dgm:pt modelId="{1A6A6677-9919-4AE8-907A-FAF0F1E26C7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Communications, Director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Aaron Welborn</a:t>
          </a:r>
        </a:p>
      </dgm:t>
    </dgm:pt>
    <dgm:pt modelId="{6D3E9D42-120E-4545-BC54-53339A23C317}" type="parTrans" cxnId="{886DB3EF-715B-439B-AAF6-E449A41A418B}">
      <dgm:prSet/>
      <dgm:spPr/>
      <dgm:t>
        <a:bodyPr/>
        <a:lstStyle/>
        <a:p>
          <a:endParaRPr lang="en-US"/>
        </a:p>
      </dgm:t>
    </dgm:pt>
    <dgm:pt modelId="{B430CF1D-2B80-430F-928F-E66C1097F275}" type="sibTrans" cxnId="{886DB3EF-715B-439B-AAF6-E449A41A418B}">
      <dgm:prSet/>
      <dgm:spPr/>
      <dgm:t>
        <a:bodyPr/>
        <a:lstStyle/>
        <a:p>
          <a:endParaRPr lang="en-US"/>
        </a:p>
      </dgm:t>
    </dgm:pt>
    <dgm:pt modelId="{8BFFBD2F-6976-4130-92C0-33B49BF1EB8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Graphic Designer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Mark Zupan</a:t>
          </a:r>
        </a:p>
      </dgm:t>
    </dgm:pt>
    <dgm:pt modelId="{3E10FDCE-71FB-474A-9FA9-B724C2521E90}" type="parTrans" cxnId="{BA59029F-3426-4592-AB00-0DE8D842F5A0}">
      <dgm:prSet/>
      <dgm:spPr/>
      <dgm:t>
        <a:bodyPr/>
        <a:lstStyle/>
        <a:p>
          <a:endParaRPr lang="en-US"/>
        </a:p>
      </dgm:t>
    </dgm:pt>
    <dgm:pt modelId="{39EF39A3-AE53-4935-B75E-D836CAAA53C8}" type="sibTrans" cxnId="{BA59029F-3426-4592-AB00-0DE8D842F5A0}">
      <dgm:prSet/>
      <dgm:spPr/>
      <dgm:t>
        <a:bodyPr/>
        <a:lstStyle/>
        <a:p>
          <a:endParaRPr lang="en-US"/>
        </a:p>
      </dgm:t>
    </dgm:pt>
    <dgm:pt modelId="{7F1A18AC-3889-495A-9431-F60BFA285E9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Exhibits Coordinator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cap="none" normalizeH="0" baseline="0" dirty="0">
              <a:ln/>
              <a:effectLst/>
              <a:latin typeface="Cambria" pitchFamily="18" charset="0"/>
            </a:rPr>
            <a:t>Meg Brown</a:t>
          </a:r>
        </a:p>
      </dgm:t>
    </dgm:pt>
    <dgm:pt modelId="{B06C375D-0E79-4958-9A2F-18389B66FA89}" type="parTrans" cxnId="{0737A69B-F780-4D0B-8BF7-9FEEA92861CA}">
      <dgm:prSet/>
      <dgm:spPr/>
      <dgm:t>
        <a:bodyPr/>
        <a:lstStyle/>
        <a:p>
          <a:endParaRPr lang="en-US"/>
        </a:p>
      </dgm:t>
    </dgm:pt>
    <dgm:pt modelId="{4D7E3F58-E174-44D6-B847-FAC97A00A5BC}" type="sibTrans" cxnId="{0737A69B-F780-4D0B-8BF7-9FEEA92861CA}">
      <dgm:prSet/>
      <dgm:spPr/>
      <dgm:t>
        <a:bodyPr/>
        <a:lstStyle/>
        <a:p>
          <a:endParaRPr lang="en-US"/>
        </a:p>
      </dgm:t>
    </dgm:pt>
    <dgm:pt modelId="{84779A97-45A0-4FAA-BCF7-95E9DF3C5BE3}">
      <dgm:prSet custT="1"/>
      <dgm:spPr/>
      <dgm:t>
        <a:bodyPr/>
        <a:lstStyle/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en-US" sz="1400" b="0" i="0" u="none" strike="noStrike" cap="none" normalizeH="0" baseline="0" dirty="0" smtClean="0">
              <a:ln/>
              <a:effectLst/>
              <a:latin typeface="Cambria" pitchFamily="18" charset="0"/>
            </a:rPr>
            <a:t>Development Assistant</a:t>
          </a:r>
        </a:p>
        <a:p>
          <a:pPr marR="0" rtl="0" eaLnBrk="1" fontAlgn="base" latinLnBrk="0" hangingPunct="1">
            <a:buClrTx/>
            <a:buSzTx/>
            <a:buFontTx/>
            <a:tabLst/>
          </a:pPr>
          <a:r>
            <a:rPr kumimoji="0" lang="en-US" sz="1400" b="0" i="0" u="none" strike="noStrike" cap="none" normalizeH="0" baseline="0" dirty="0" smtClean="0">
              <a:ln/>
              <a:effectLst/>
              <a:latin typeface="Cambria" pitchFamily="18" charset="0"/>
            </a:rPr>
            <a:t>Megan Crain</a:t>
          </a:r>
          <a:endParaRPr kumimoji="0" lang="en-US" sz="1400" b="0" i="0" u="none" strike="noStrike" cap="none" normalizeH="0" baseline="0" dirty="0">
            <a:ln/>
            <a:effectLst/>
            <a:latin typeface="Cambria" pitchFamily="18" charset="0"/>
          </a:endParaRPr>
        </a:p>
      </dgm:t>
    </dgm:pt>
    <dgm:pt modelId="{3B692FDA-3523-4598-814B-9E354A6C08BE}" type="parTrans" cxnId="{62A86A22-39CC-45B5-8293-5E4E758E09DD}">
      <dgm:prSet/>
      <dgm:spPr/>
      <dgm:t>
        <a:bodyPr/>
        <a:lstStyle/>
        <a:p>
          <a:endParaRPr lang="en-US"/>
        </a:p>
      </dgm:t>
    </dgm:pt>
    <dgm:pt modelId="{16AF61EB-D92D-4EFA-BFEF-8AA11A65E83A}" type="sibTrans" cxnId="{62A86A22-39CC-45B5-8293-5E4E758E09DD}">
      <dgm:prSet/>
      <dgm:spPr/>
      <dgm:t>
        <a:bodyPr/>
        <a:lstStyle/>
        <a:p>
          <a:endParaRPr lang="en-US"/>
        </a:p>
      </dgm:t>
    </dgm:pt>
    <dgm:pt modelId="{A361D30E-0385-4F4B-97DE-00D5BF18BA2C}" type="pres">
      <dgm:prSet presAssocID="{0F57F62E-EB41-47EE-88C9-7767644BF3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A57B6B-9A39-4AAA-AC0F-FA178B507EB6}" type="pres">
      <dgm:prSet presAssocID="{B896D2EC-983A-40A4-98EA-50AB65F78329}" presName="hierRoot1" presStyleCnt="0">
        <dgm:presLayoutVars>
          <dgm:hierBranch/>
        </dgm:presLayoutVars>
      </dgm:prSet>
      <dgm:spPr/>
      <dgm:t>
        <a:bodyPr/>
        <a:lstStyle/>
        <a:p>
          <a:endParaRPr lang="en-US"/>
        </a:p>
      </dgm:t>
    </dgm:pt>
    <dgm:pt modelId="{90747096-A3BC-4E9E-840B-1E11DD4D77E2}" type="pres">
      <dgm:prSet presAssocID="{B896D2EC-983A-40A4-98EA-50AB65F78329}" presName="rootComposite1" presStyleCnt="0"/>
      <dgm:spPr/>
      <dgm:t>
        <a:bodyPr/>
        <a:lstStyle/>
        <a:p>
          <a:endParaRPr lang="en-US"/>
        </a:p>
      </dgm:t>
    </dgm:pt>
    <dgm:pt modelId="{62978C20-495A-467A-8C3D-8B1C6C3F5C35}" type="pres">
      <dgm:prSet presAssocID="{B896D2EC-983A-40A4-98EA-50AB65F78329}" presName="rootText1" presStyleLbl="node0" presStyleIdx="0" presStyleCnt="2" custScaleX="139868" custScaleY="73456" custLinFactNeighborX="47006" custLinFactNeighborY="-114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B75C0B-BCF7-4770-B481-B631E09E9D9E}" type="pres">
      <dgm:prSet presAssocID="{B896D2EC-983A-40A4-98EA-50AB65F7832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453CE17-2B30-42B2-83ED-2F97B56467EE}" type="pres">
      <dgm:prSet presAssocID="{B896D2EC-983A-40A4-98EA-50AB65F78329}" presName="hierChild2" presStyleCnt="0"/>
      <dgm:spPr/>
      <dgm:t>
        <a:bodyPr/>
        <a:lstStyle/>
        <a:p>
          <a:endParaRPr lang="en-US"/>
        </a:p>
      </dgm:t>
    </dgm:pt>
    <dgm:pt modelId="{0633DAA8-D987-4C52-B31E-2CD3AEABC12F}" type="pres">
      <dgm:prSet presAssocID="{D8CE84E2-7D0B-411A-81DD-291280D719B6}" presName="Name35" presStyleLbl="parChTrans1D2" presStyleIdx="0" presStyleCnt="2"/>
      <dgm:spPr/>
      <dgm:t>
        <a:bodyPr/>
        <a:lstStyle/>
        <a:p>
          <a:endParaRPr lang="en-US"/>
        </a:p>
      </dgm:t>
    </dgm:pt>
    <dgm:pt modelId="{86ECF8FD-12EB-467C-B20B-53798FE0412D}" type="pres">
      <dgm:prSet presAssocID="{F13B3F13-ACEE-41B6-9437-A0FFC90517BF}" presName="hierRoot2" presStyleCnt="0">
        <dgm:presLayoutVars>
          <dgm:hierBranch/>
        </dgm:presLayoutVars>
      </dgm:prSet>
      <dgm:spPr/>
      <dgm:t>
        <a:bodyPr/>
        <a:lstStyle/>
        <a:p>
          <a:endParaRPr lang="en-US"/>
        </a:p>
      </dgm:t>
    </dgm:pt>
    <dgm:pt modelId="{6BDA30BA-7D92-4F3D-8091-6D186A0A3FD0}" type="pres">
      <dgm:prSet presAssocID="{F13B3F13-ACEE-41B6-9437-A0FFC90517BF}" presName="rootComposite" presStyleCnt="0"/>
      <dgm:spPr/>
      <dgm:t>
        <a:bodyPr/>
        <a:lstStyle/>
        <a:p>
          <a:endParaRPr lang="en-US"/>
        </a:p>
      </dgm:t>
    </dgm:pt>
    <dgm:pt modelId="{894F5745-FE58-4C18-939C-CF102FF279A1}" type="pres">
      <dgm:prSet presAssocID="{F13B3F13-ACEE-41B6-9437-A0FFC90517BF}" presName="rootText" presStyleLbl="node2" presStyleIdx="0" presStyleCnt="2" custScaleX="83891" custScaleY="67113" custLinFactNeighborX="-30356" custLinFactNeighborY="-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D2C801-3C17-4310-8ED4-39185DB26014}" type="pres">
      <dgm:prSet presAssocID="{F13B3F13-ACEE-41B6-9437-A0FFC90517BF}" presName="rootConnector" presStyleLbl="node2" presStyleIdx="0" presStyleCnt="2"/>
      <dgm:spPr/>
      <dgm:t>
        <a:bodyPr/>
        <a:lstStyle/>
        <a:p>
          <a:endParaRPr lang="en-US"/>
        </a:p>
      </dgm:t>
    </dgm:pt>
    <dgm:pt modelId="{4B61A4D1-4D80-43AE-843A-B23B815EF186}" type="pres">
      <dgm:prSet presAssocID="{F13B3F13-ACEE-41B6-9437-A0FFC90517BF}" presName="hierChild4" presStyleCnt="0"/>
      <dgm:spPr/>
      <dgm:t>
        <a:bodyPr/>
        <a:lstStyle/>
        <a:p>
          <a:endParaRPr lang="en-US"/>
        </a:p>
      </dgm:t>
    </dgm:pt>
    <dgm:pt modelId="{B4040738-21CE-423B-92E1-979BF438CA24}" type="pres">
      <dgm:prSet presAssocID="{F13B3F13-ACEE-41B6-9437-A0FFC90517BF}" presName="hierChild5" presStyleCnt="0"/>
      <dgm:spPr/>
      <dgm:t>
        <a:bodyPr/>
        <a:lstStyle/>
        <a:p>
          <a:endParaRPr lang="en-US"/>
        </a:p>
      </dgm:t>
    </dgm:pt>
    <dgm:pt modelId="{279DDB75-5A2B-4A48-989A-BDF075022F4A}" type="pres">
      <dgm:prSet presAssocID="{6D3E9D42-120E-4545-BC54-53339A23C317}" presName="Name35" presStyleLbl="parChTrans1D2" presStyleIdx="1" presStyleCnt="2"/>
      <dgm:spPr/>
      <dgm:t>
        <a:bodyPr/>
        <a:lstStyle/>
        <a:p>
          <a:endParaRPr lang="en-US"/>
        </a:p>
      </dgm:t>
    </dgm:pt>
    <dgm:pt modelId="{2B56BF07-D136-4552-9322-05461A2FDF6A}" type="pres">
      <dgm:prSet presAssocID="{1A6A6677-9919-4AE8-907A-FAF0F1E26C7A}" presName="hierRoot2" presStyleCnt="0">
        <dgm:presLayoutVars>
          <dgm:hierBranch/>
        </dgm:presLayoutVars>
      </dgm:prSet>
      <dgm:spPr/>
      <dgm:t>
        <a:bodyPr/>
        <a:lstStyle/>
        <a:p>
          <a:endParaRPr lang="en-US"/>
        </a:p>
      </dgm:t>
    </dgm:pt>
    <dgm:pt modelId="{61483E58-1A77-4D08-9572-D4740FE7BA11}" type="pres">
      <dgm:prSet presAssocID="{1A6A6677-9919-4AE8-907A-FAF0F1E26C7A}" presName="rootComposite" presStyleCnt="0"/>
      <dgm:spPr/>
      <dgm:t>
        <a:bodyPr/>
        <a:lstStyle/>
        <a:p>
          <a:endParaRPr lang="en-US"/>
        </a:p>
      </dgm:t>
    </dgm:pt>
    <dgm:pt modelId="{0F3A4869-B34D-47AC-8F2E-15294C5A3AAE}" type="pres">
      <dgm:prSet presAssocID="{1A6A6677-9919-4AE8-907A-FAF0F1E26C7A}" presName="rootText" presStyleLbl="node2" presStyleIdx="1" presStyleCnt="2" custScaleX="83891" custScaleY="66754" custLinFactX="691" custLinFactNeighborX="100000" custLinFactNeighborY="-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BFE58-9063-45B1-81C5-0C8760E8778B}" type="pres">
      <dgm:prSet presAssocID="{1A6A6677-9919-4AE8-907A-FAF0F1E26C7A}" presName="rootConnector" presStyleLbl="node2" presStyleIdx="1" presStyleCnt="2"/>
      <dgm:spPr/>
      <dgm:t>
        <a:bodyPr/>
        <a:lstStyle/>
        <a:p>
          <a:endParaRPr lang="en-US"/>
        </a:p>
      </dgm:t>
    </dgm:pt>
    <dgm:pt modelId="{6C3C364C-DA4A-4E92-8F56-94271A3DE300}" type="pres">
      <dgm:prSet presAssocID="{1A6A6677-9919-4AE8-907A-FAF0F1E26C7A}" presName="hierChild4" presStyleCnt="0"/>
      <dgm:spPr/>
      <dgm:t>
        <a:bodyPr/>
        <a:lstStyle/>
        <a:p>
          <a:endParaRPr lang="en-US"/>
        </a:p>
      </dgm:t>
    </dgm:pt>
    <dgm:pt modelId="{EFB65BF9-DDF0-408C-B61C-A82D8EC025D8}" type="pres">
      <dgm:prSet presAssocID="{3E10FDCE-71FB-474A-9FA9-B724C2521E90}" presName="Name35" presStyleLbl="parChTrans1D3" presStyleIdx="0" presStyleCnt="2"/>
      <dgm:spPr/>
      <dgm:t>
        <a:bodyPr/>
        <a:lstStyle/>
        <a:p>
          <a:endParaRPr lang="en-US"/>
        </a:p>
      </dgm:t>
    </dgm:pt>
    <dgm:pt modelId="{49DE2212-0E85-4EBA-B7D8-9CD903A4F1A3}" type="pres">
      <dgm:prSet presAssocID="{8BFFBD2F-6976-4130-92C0-33B49BF1EB85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05C3C2E2-A755-4AC6-B28B-6FC56BAF3DB0}" type="pres">
      <dgm:prSet presAssocID="{8BFFBD2F-6976-4130-92C0-33B49BF1EB85}" presName="rootComposite" presStyleCnt="0"/>
      <dgm:spPr/>
      <dgm:t>
        <a:bodyPr/>
        <a:lstStyle/>
        <a:p>
          <a:endParaRPr lang="en-US"/>
        </a:p>
      </dgm:t>
    </dgm:pt>
    <dgm:pt modelId="{53540120-3F58-4155-94A7-A8629F6EDBEF}" type="pres">
      <dgm:prSet presAssocID="{8BFFBD2F-6976-4130-92C0-33B49BF1EB85}" presName="rootText" presStyleLbl="node3" presStyleIdx="0" presStyleCnt="2" custScaleX="67234" custScaleY="67113" custLinFactNeighborX="75389" custLinFactNeighborY="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C535F7-D290-4FDB-A5F0-41F27D28BADC}" type="pres">
      <dgm:prSet presAssocID="{8BFFBD2F-6976-4130-92C0-33B49BF1EB85}" presName="rootConnector" presStyleLbl="node3" presStyleIdx="0" presStyleCnt="2"/>
      <dgm:spPr/>
      <dgm:t>
        <a:bodyPr/>
        <a:lstStyle/>
        <a:p>
          <a:endParaRPr lang="en-US"/>
        </a:p>
      </dgm:t>
    </dgm:pt>
    <dgm:pt modelId="{E6ABB84C-AD8A-401D-8534-CCBFD1DB6E26}" type="pres">
      <dgm:prSet presAssocID="{8BFFBD2F-6976-4130-92C0-33B49BF1EB85}" presName="hierChild4" presStyleCnt="0"/>
      <dgm:spPr/>
      <dgm:t>
        <a:bodyPr/>
        <a:lstStyle/>
        <a:p>
          <a:endParaRPr lang="en-US"/>
        </a:p>
      </dgm:t>
    </dgm:pt>
    <dgm:pt modelId="{0E30EAD4-EB49-46F8-A865-6A602B24B7E7}" type="pres">
      <dgm:prSet presAssocID="{8BFFBD2F-6976-4130-92C0-33B49BF1EB85}" presName="hierChild5" presStyleCnt="0"/>
      <dgm:spPr/>
      <dgm:t>
        <a:bodyPr/>
        <a:lstStyle/>
        <a:p>
          <a:endParaRPr lang="en-US"/>
        </a:p>
      </dgm:t>
    </dgm:pt>
    <dgm:pt modelId="{BA12208C-CBAD-4585-A55F-49C19ADCAF0F}" type="pres">
      <dgm:prSet presAssocID="{B06C375D-0E79-4958-9A2F-18389B66FA89}" presName="Name35" presStyleLbl="parChTrans1D3" presStyleIdx="1" presStyleCnt="2"/>
      <dgm:spPr/>
      <dgm:t>
        <a:bodyPr/>
        <a:lstStyle/>
        <a:p>
          <a:endParaRPr lang="en-US"/>
        </a:p>
      </dgm:t>
    </dgm:pt>
    <dgm:pt modelId="{8CA078DD-637F-4BAC-A71E-6C22414A6B8B}" type="pres">
      <dgm:prSet presAssocID="{7F1A18AC-3889-495A-9431-F60BFA285E92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079AFBC0-462A-44E9-B6AD-952DD0001108}" type="pres">
      <dgm:prSet presAssocID="{7F1A18AC-3889-495A-9431-F60BFA285E92}" presName="rootComposite" presStyleCnt="0"/>
      <dgm:spPr/>
      <dgm:t>
        <a:bodyPr/>
        <a:lstStyle/>
        <a:p>
          <a:endParaRPr lang="en-US"/>
        </a:p>
      </dgm:t>
    </dgm:pt>
    <dgm:pt modelId="{38B7057E-C0E4-41A8-B8CF-61BE3A50F24D}" type="pres">
      <dgm:prSet presAssocID="{7F1A18AC-3889-495A-9431-F60BFA285E92}" presName="rootText" presStyleLbl="node3" presStyleIdx="1" presStyleCnt="2" custScaleX="67355" custScaleY="67234" custLinFactNeighborX="73111" custLinFactNeighborY="-11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F4872E-14C1-4BC6-AD8D-AF394BED1F5B}" type="pres">
      <dgm:prSet presAssocID="{7F1A18AC-3889-495A-9431-F60BFA285E92}" presName="rootConnector" presStyleLbl="node3" presStyleIdx="1" presStyleCnt="2"/>
      <dgm:spPr/>
      <dgm:t>
        <a:bodyPr/>
        <a:lstStyle/>
        <a:p>
          <a:endParaRPr lang="en-US"/>
        </a:p>
      </dgm:t>
    </dgm:pt>
    <dgm:pt modelId="{05C06C84-221A-4F13-807A-48EA7B805B12}" type="pres">
      <dgm:prSet presAssocID="{7F1A18AC-3889-495A-9431-F60BFA285E92}" presName="hierChild4" presStyleCnt="0"/>
      <dgm:spPr/>
      <dgm:t>
        <a:bodyPr/>
        <a:lstStyle/>
        <a:p>
          <a:endParaRPr lang="en-US"/>
        </a:p>
      </dgm:t>
    </dgm:pt>
    <dgm:pt modelId="{DFC90D0C-C829-4FEC-81A8-C9DB0504A712}" type="pres">
      <dgm:prSet presAssocID="{7F1A18AC-3889-495A-9431-F60BFA285E92}" presName="hierChild5" presStyleCnt="0"/>
      <dgm:spPr/>
      <dgm:t>
        <a:bodyPr/>
        <a:lstStyle/>
        <a:p>
          <a:endParaRPr lang="en-US"/>
        </a:p>
      </dgm:t>
    </dgm:pt>
    <dgm:pt modelId="{E6223B87-8A87-4F69-8683-189BA351A519}" type="pres">
      <dgm:prSet presAssocID="{1A6A6677-9919-4AE8-907A-FAF0F1E26C7A}" presName="hierChild5" presStyleCnt="0"/>
      <dgm:spPr/>
      <dgm:t>
        <a:bodyPr/>
        <a:lstStyle/>
        <a:p>
          <a:endParaRPr lang="en-US"/>
        </a:p>
      </dgm:t>
    </dgm:pt>
    <dgm:pt modelId="{6E2187BB-0AE3-4F40-91CB-141AA12B7BB7}" type="pres">
      <dgm:prSet presAssocID="{B896D2EC-983A-40A4-98EA-50AB65F78329}" presName="hierChild3" presStyleCnt="0"/>
      <dgm:spPr/>
      <dgm:t>
        <a:bodyPr/>
        <a:lstStyle/>
        <a:p>
          <a:endParaRPr lang="en-US"/>
        </a:p>
      </dgm:t>
    </dgm:pt>
    <dgm:pt modelId="{2654F039-C150-4A3E-905A-A2032FBCDD06}" type="pres">
      <dgm:prSet presAssocID="{84779A97-45A0-4FAA-BCF7-95E9DF3C5BE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09B5D5B-65BE-4D4D-82A9-633D06B03D5D}" type="pres">
      <dgm:prSet presAssocID="{84779A97-45A0-4FAA-BCF7-95E9DF3C5BE3}" presName="rootComposite1" presStyleCnt="0"/>
      <dgm:spPr/>
      <dgm:t>
        <a:bodyPr/>
        <a:lstStyle/>
        <a:p>
          <a:endParaRPr lang="en-US"/>
        </a:p>
      </dgm:t>
    </dgm:pt>
    <dgm:pt modelId="{9A54A6BB-6E0D-445B-8BD9-AEB35C537B69}" type="pres">
      <dgm:prSet presAssocID="{84779A97-45A0-4FAA-BCF7-95E9DF3C5BE3}" presName="rootText1" presStyleLbl="node0" presStyleIdx="1" presStyleCnt="2" custScaleX="83891" custScaleY="66754" custLinFactY="16553" custLinFactNeighborX="-8583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D662CC-9974-48A2-8BE9-282A6867CA39}" type="pres">
      <dgm:prSet presAssocID="{84779A97-45A0-4FAA-BCF7-95E9DF3C5BE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A91D7AA-DDD8-4911-A032-A0A7D0136A93}" type="pres">
      <dgm:prSet presAssocID="{84779A97-45A0-4FAA-BCF7-95E9DF3C5BE3}" presName="hierChild2" presStyleCnt="0"/>
      <dgm:spPr/>
      <dgm:t>
        <a:bodyPr/>
        <a:lstStyle/>
        <a:p>
          <a:endParaRPr lang="en-US"/>
        </a:p>
      </dgm:t>
    </dgm:pt>
    <dgm:pt modelId="{5BD8D24E-A8CE-4C4A-8C06-7FD911D7E553}" type="pres">
      <dgm:prSet presAssocID="{84779A97-45A0-4FAA-BCF7-95E9DF3C5BE3}" presName="hierChild3" presStyleCnt="0"/>
      <dgm:spPr/>
      <dgm:t>
        <a:bodyPr/>
        <a:lstStyle/>
        <a:p>
          <a:endParaRPr lang="en-US"/>
        </a:p>
      </dgm:t>
    </dgm:pt>
  </dgm:ptLst>
  <dgm:cxnLst>
    <dgm:cxn modelId="{6BAD9E2D-CDCA-4312-9C0B-40D7A95263B9}" type="presOf" srcId="{8BFFBD2F-6976-4130-92C0-33B49BF1EB85}" destId="{44C535F7-D290-4FDB-A5F0-41F27D28BADC}" srcOrd="1" destOrd="0" presId="urn:microsoft.com/office/officeart/2005/8/layout/orgChart1"/>
    <dgm:cxn modelId="{3DE0D847-6992-49E7-9B28-4C0DFDCC3258}" type="presOf" srcId="{B896D2EC-983A-40A4-98EA-50AB65F78329}" destId="{62978C20-495A-467A-8C3D-8B1C6C3F5C35}" srcOrd="0" destOrd="0" presId="urn:microsoft.com/office/officeart/2005/8/layout/orgChart1"/>
    <dgm:cxn modelId="{61BCC648-2EDD-4618-8BBD-9CFE4DE23DCF}" type="presOf" srcId="{1A6A6677-9919-4AE8-907A-FAF0F1E26C7A}" destId="{62EBFE58-9063-45B1-81C5-0C8760E8778B}" srcOrd="1" destOrd="0" presId="urn:microsoft.com/office/officeart/2005/8/layout/orgChart1"/>
    <dgm:cxn modelId="{B519C6A2-C0CC-4D07-AEFC-2EA15D09F0B0}" type="presOf" srcId="{0F57F62E-EB41-47EE-88C9-7767644BF332}" destId="{A361D30E-0385-4F4B-97DE-00D5BF18BA2C}" srcOrd="0" destOrd="0" presId="urn:microsoft.com/office/officeart/2005/8/layout/orgChart1"/>
    <dgm:cxn modelId="{343A5D85-2497-4BE1-A5D6-3C7EB14D3E3A}" type="presOf" srcId="{F13B3F13-ACEE-41B6-9437-A0FFC90517BF}" destId="{E5D2C801-3C17-4310-8ED4-39185DB26014}" srcOrd="1" destOrd="0" presId="urn:microsoft.com/office/officeart/2005/8/layout/orgChart1"/>
    <dgm:cxn modelId="{87FE7E39-635E-4491-B7A8-326AEF2B0D4E}" srcId="{B896D2EC-983A-40A4-98EA-50AB65F78329}" destId="{F13B3F13-ACEE-41B6-9437-A0FFC90517BF}" srcOrd="0" destOrd="0" parTransId="{D8CE84E2-7D0B-411A-81DD-291280D719B6}" sibTransId="{ED784274-27DC-4C9F-BAB7-97591A85982B}"/>
    <dgm:cxn modelId="{BA59029F-3426-4592-AB00-0DE8D842F5A0}" srcId="{1A6A6677-9919-4AE8-907A-FAF0F1E26C7A}" destId="{8BFFBD2F-6976-4130-92C0-33B49BF1EB85}" srcOrd="0" destOrd="0" parTransId="{3E10FDCE-71FB-474A-9FA9-B724C2521E90}" sibTransId="{39EF39A3-AE53-4935-B75E-D836CAAA53C8}"/>
    <dgm:cxn modelId="{1ECB8146-699A-4C05-A6AD-26A284157BD1}" srcId="{0F57F62E-EB41-47EE-88C9-7767644BF332}" destId="{B896D2EC-983A-40A4-98EA-50AB65F78329}" srcOrd="0" destOrd="0" parTransId="{640A074C-45B4-40BC-80E5-BBCAC30FDF6E}" sibTransId="{62A8D598-D786-4A73-BA05-5BD2AD253045}"/>
    <dgm:cxn modelId="{335DA07C-FA0B-4972-ADE2-7D1953F1D4EC}" type="presOf" srcId="{8BFFBD2F-6976-4130-92C0-33B49BF1EB85}" destId="{53540120-3F58-4155-94A7-A8629F6EDBEF}" srcOrd="0" destOrd="0" presId="urn:microsoft.com/office/officeart/2005/8/layout/orgChart1"/>
    <dgm:cxn modelId="{10AF07B6-2BD0-4373-88D1-3C8643A53086}" type="presOf" srcId="{84779A97-45A0-4FAA-BCF7-95E9DF3C5BE3}" destId="{CBD662CC-9974-48A2-8BE9-282A6867CA39}" srcOrd="1" destOrd="0" presId="urn:microsoft.com/office/officeart/2005/8/layout/orgChart1"/>
    <dgm:cxn modelId="{EA30E40A-2CED-4185-8EAA-E0BE407E1FD2}" type="presOf" srcId="{84779A97-45A0-4FAA-BCF7-95E9DF3C5BE3}" destId="{9A54A6BB-6E0D-445B-8BD9-AEB35C537B69}" srcOrd="0" destOrd="0" presId="urn:microsoft.com/office/officeart/2005/8/layout/orgChart1"/>
    <dgm:cxn modelId="{DA9AD4F4-DE45-4B3F-A851-4FE1A33F3488}" type="presOf" srcId="{B896D2EC-983A-40A4-98EA-50AB65F78329}" destId="{6BB75C0B-BCF7-4770-B481-B631E09E9D9E}" srcOrd="1" destOrd="0" presId="urn:microsoft.com/office/officeart/2005/8/layout/orgChart1"/>
    <dgm:cxn modelId="{886DB3EF-715B-439B-AAF6-E449A41A418B}" srcId="{B896D2EC-983A-40A4-98EA-50AB65F78329}" destId="{1A6A6677-9919-4AE8-907A-FAF0F1E26C7A}" srcOrd="1" destOrd="0" parTransId="{6D3E9D42-120E-4545-BC54-53339A23C317}" sibTransId="{B430CF1D-2B80-430F-928F-E66C1097F275}"/>
    <dgm:cxn modelId="{0E0F02A3-7047-4134-8156-1D65989AB632}" type="presOf" srcId="{6D3E9D42-120E-4545-BC54-53339A23C317}" destId="{279DDB75-5A2B-4A48-989A-BDF075022F4A}" srcOrd="0" destOrd="0" presId="urn:microsoft.com/office/officeart/2005/8/layout/orgChart1"/>
    <dgm:cxn modelId="{69541C16-F4A5-4E1E-B4A9-C97D51654388}" type="presOf" srcId="{1A6A6677-9919-4AE8-907A-FAF0F1E26C7A}" destId="{0F3A4869-B34D-47AC-8F2E-15294C5A3AAE}" srcOrd="0" destOrd="0" presId="urn:microsoft.com/office/officeart/2005/8/layout/orgChart1"/>
    <dgm:cxn modelId="{7BC94BE5-E7A1-43AA-97E0-A0E379AA31DB}" type="presOf" srcId="{B06C375D-0E79-4958-9A2F-18389B66FA89}" destId="{BA12208C-CBAD-4585-A55F-49C19ADCAF0F}" srcOrd="0" destOrd="0" presId="urn:microsoft.com/office/officeart/2005/8/layout/orgChart1"/>
    <dgm:cxn modelId="{EEF1C57E-674C-4F20-8CA5-5853696E9799}" type="presOf" srcId="{D8CE84E2-7D0B-411A-81DD-291280D719B6}" destId="{0633DAA8-D987-4C52-B31E-2CD3AEABC12F}" srcOrd="0" destOrd="0" presId="urn:microsoft.com/office/officeart/2005/8/layout/orgChart1"/>
    <dgm:cxn modelId="{0737A69B-F780-4D0B-8BF7-9FEEA92861CA}" srcId="{1A6A6677-9919-4AE8-907A-FAF0F1E26C7A}" destId="{7F1A18AC-3889-495A-9431-F60BFA285E92}" srcOrd="1" destOrd="0" parTransId="{B06C375D-0E79-4958-9A2F-18389B66FA89}" sibTransId="{4D7E3F58-E174-44D6-B847-FAC97A00A5BC}"/>
    <dgm:cxn modelId="{6D196E4D-1FA3-4D0F-A64A-AFD18A6CEDF3}" type="presOf" srcId="{3E10FDCE-71FB-474A-9FA9-B724C2521E90}" destId="{EFB65BF9-DDF0-408C-B61C-A82D8EC025D8}" srcOrd="0" destOrd="0" presId="urn:microsoft.com/office/officeart/2005/8/layout/orgChart1"/>
    <dgm:cxn modelId="{62A86A22-39CC-45B5-8293-5E4E758E09DD}" srcId="{0F57F62E-EB41-47EE-88C9-7767644BF332}" destId="{84779A97-45A0-4FAA-BCF7-95E9DF3C5BE3}" srcOrd="1" destOrd="0" parTransId="{3B692FDA-3523-4598-814B-9E354A6C08BE}" sibTransId="{16AF61EB-D92D-4EFA-BFEF-8AA11A65E83A}"/>
    <dgm:cxn modelId="{580FB6DD-A32B-4FFB-ACA9-2891DAC8BC63}" type="presOf" srcId="{7F1A18AC-3889-495A-9431-F60BFA285E92}" destId="{36F4872E-14C1-4BC6-AD8D-AF394BED1F5B}" srcOrd="1" destOrd="0" presId="urn:microsoft.com/office/officeart/2005/8/layout/orgChart1"/>
    <dgm:cxn modelId="{02DB90C4-B797-4744-A3EB-727EADBCDF89}" type="presOf" srcId="{7F1A18AC-3889-495A-9431-F60BFA285E92}" destId="{38B7057E-C0E4-41A8-B8CF-61BE3A50F24D}" srcOrd="0" destOrd="0" presId="urn:microsoft.com/office/officeart/2005/8/layout/orgChart1"/>
    <dgm:cxn modelId="{64AF9833-C0C1-4B95-80D1-32EB0FF998A8}" type="presOf" srcId="{F13B3F13-ACEE-41B6-9437-A0FFC90517BF}" destId="{894F5745-FE58-4C18-939C-CF102FF279A1}" srcOrd="0" destOrd="0" presId="urn:microsoft.com/office/officeart/2005/8/layout/orgChart1"/>
    <dgm:cxn modelId="{2EB7E31F-7E50-4EE4-9A34-04041CFE82C4}" type="presParOf" srcId="{A361D30E-0385-4F4B-97DE-00D5BF18BA2C}" destId="{30A57B6B-9A39-4AAA-AC0F-FA178B507EB6}" srcOrd="0" destOrd="0" presId="urn:microsoft.com/office/officeart/2005/8/layout/orgChart1"/>
    <dgm:cxn modelId="{7EE3E247-D48F-44BA-A0AE-AF396515BED3}" type="presParOf" srcId="{30A57B6B-9A39-4AAA-AC0F-FA178B507EB6}" destId="{90747096-A3BC-4E9E-840B-1E11DD4D77E2}" srcOrd="0" destOrd="0" presId="urn:microsoft.com/office/officeart/2005/8/layout/orgChart1"/>
    <dgm:cxn modelId="{42E5699E-D9EA-420B-9E76-C60D14BEF968}" type="presParOf" srcId="{90747096-A3BC-4E9E-840B-1E11DD4D77E2}" destId="{62978C20-495A-467A-8C3D-8B1C6C3F5C35}" srcOrd="0" destOrd="0" presId="urn:microsoft.com/office/officeart/2005/8/layout/orgChart1"/>
    <dgm:cxn modelId="{80F754A0-BBBE-432A-9812-47EB7C0F856D}" type="presParOf" srcId="{90747096-A3BC-4E9E-840B-1E11DD4D77E2}" destId="{6BB75C0B-BCF7-4770-B481-B631E09E9D9E}" srcOrd="1" destOrd="0" presId="urn:microsoft.com/office/officeart/2005/8/layout/orgChart1"/>
    <dgm:cxn modelId="{9D1F61AE-4E5C-4BF1-8256-2D46D85F152F}" type="presParOf" srcId="{30A57B6B-9A39-4AAA-AC0F-FA178B507EB6}" destId="{6453CE17-2B30-42B2-83ED-2F97B56467EE}" srcOrd="1" destOrd="0" presId="urn:microsoft.com/office/officeart/2005/8/layout/orgChart1"/>
    <dgm:cxn modelId="{3C766FA4-6DB8-4E9D-8694-3312E0DB092F}" type="presParOf" srcId="{6453CE17-2B30-42B2-83ED-2F97B56467EE}" destId="{0633DAA8-D987-4C52-B31E-2CD3AEABC12F}" srcOrd="0" destOrd="0" presId="urn:microsoft.com/office/officeart/2005/8/layout/orgChart1"/>
    <dgm:cxn modelId="{4E5FEDF6-BA13-4DED-B8F7-6FC9C2B8EF5E}" type="presParOf" srcId="{6453CE17-2B30-42B2-83ED-2F97B56467EE}" destId="{86ECF8FD-12EB-467C-B20B-53798FE0412D}" srcOrd="1" destOrd="0" presId="urn:microsoft.com/office/officeart/2005/8/layout/orgChart1"/>
    <dgm:cxn modelId="{34538BE1-D73A-4DA7-B83F-3730DB8CBEDE}" type="presParOf" srcId="{86ECF8FD-12EB-467C-B20B-53798FE0412D}" destId="{6BDA30BA-7D92-4F3D-8091-6D186A0A3FD0}" srcOrd="0" destOrd="0" presId="urn:microsoft.com/office/officeart/2005/8/layout/orgChart1"/>
    <dgm:cxn modelId="{723046C3-A43E-4997-8FAD-A02A59A439AB}" type="presParOf" srcId="{6BDA30BA-7D92-4F3D-8091-6D186A0A3FD0}" destId="{894F5745-FE58-4C18-939C-CF102FF279A1}" srcOrd="0" destOrd="0" presId="urn:microsoft.com/office/officeart/2005/8/layout/orgChart1"/>
    <dgm:cxn modelId="{23928EF5-C34B-4584-9C75-994B02F14AB2}" type="presParOf" srcId="{6BDA30BA-7D92-4F3D-8091-6D186A0A3FD0}" destId="{E5D2C801-3C17-4310-8ED4-39185DB26014}" srcOrd="1" destOrd="0" presId="urn:microsoft.com/office/officeart/2005/8/layout/orgChart1"/>
    <dgm:cxn modelId="{9E9DA493-6202-48E7-A85A-1956AEFE441A}" type="presParOf" srcId="{86ECF8FD-12EB-467C-B20B-53798FE0412D}" destId="{4B61A4D1-4D80-43AE-843A-B23B815EF186}" srcOrd="1" destOrd="0" presId="urn:microsoft.com/office/officeart/2005/8/layout/orgChart1"/>
    <dgm:cxn modelId="{35E48919-E62D-47C1-A5F4-664F7BD49A8B}" type="presParOf" srcId="{86ECF8FD-12EB-467C-B20B-53798FE0412D}" destId="{B4040738-21CE-423B-92E1-979BF438CA24}" srcOrd="2" destOrd="0" presId="urn:microsoft.com/office/officeart/2005/8/layout/orgChart1"/>
    <dgm:cxn modelId="{936A18E2-9784-411C-B2A3-7B0E2DA95BF7}" type="presParOf" srcId="{6453CE17-2B30-42B2-83ED-2F97B56467EE}" destId="{279DDB75-5A2B-4A48-989A-BDF075022F4A}" srcOrd="2" destOrd="0" presId="urn:microsoft.com/office/officeart/2005/8/layout/orgChart1"/>
    <dgm:cxn modelId="{D80A97E2-DC29-453F-847B-1B63CE5AA6D4}" type="presParOf" srcId="{6453CE17-2B30-42B2-83ED-2F97B56467EE}" destId="{2B56BF07-D136-4552-9322-05461A2FDF6A}" srcOrd="3" destOrd="0" presId="urn:microsoft.com/office/officeart/2005/8/layout/orgChart1"/>
    <dgm:cxn modelId="{6251ECFD-AE3A-48CA-8B91-2662244A58E6}" type="presParOf" srcId="{2B56BF07-D136-4552-9322-05461A2FDF6A}" destId="{61483E58-1A77-4D08-9572-D4740FE7BA11}" srcOrd="0" destOrd="0" presId="urn:microsoft.com/office/officeart/2005/8/layout/orgChart1"/>
    <dgm:cxn modelId="{A26583E9-942B-43C1-A6B4-C66C285A7455}" type="presParOf" srcId="{61483E58-1A77-4D08-9572-D4740FE7BA11}" destId="{0F3A4869-B34D-47AC-8F2E-15294C5A3AAE}" srcOrd="0" destOrd="0" presId="urn:microsoft.com/office/officeart/2005/8/layout/orgChart1"/>
    <dgm:cxn modelId="{935A59A1-CEA0-48B7-B7B0-93833202BA1B}" type="presParOf" srcId="{61483E58-1A77-4D08-9572-D4740FE7BA11}" destId="{62EBFE58-9063-45B1-81C5-0C8760E8778B}" srcOrd="1" destOrd="0" presId="urn:microsoft.com/office/officeart/2005/8/layout/orgChart1"/>
    <dgm:cxn modelId="{FE041F5B-1F03-4F35-87E9-33DEE67A8DF2}" type="presParOf" srcId="{2B56BF07-D136-4552-9322-05461A2FDF6A}" destId="{6C3C364C-DA4A-4E92-8F56-94271A3DE300}" srcOrd="1" destOrd="0" presId="urn:microsoft.com/office/officeart/2005/8/layout/orgChart1"/>
    <dgm:cxn modelId="{87905362-039F-4E10-847D-4D5630F6E177}" type="presParOf" srcId="{6C3C364C-DA4A-4E92-8F56-94271A3DE300}" destId="{EFB65BF9-DDF0-408C-B61C-A82D8EC025D8}" srcOrd="0" destOrd="0" presId="urn:microsoft.com/office/officeart/2005/8/layout/orgChart1"/>
    <dgm:cxn modelId="{C8395221-4133-4BAF-8D27-2DFA53DCF97F}" type="presParOf" srcId="{6C3C364C-DA4A-4E92-8F56-94271A3DE300}" destId="{49DE2212-0E85-4EBA-B7D8-9CD903A4F1A3}" srcOrd="1" destOrd="0" presId="urn:microsoft.com/office/officeart/2005/8/layout/orgChart1"/>
    <dgm:cxn modelId="{0924D532-4D55-429E-8460-693391DD6F0B}" type="presParOf" srcId="{49DE2212-0E85-4EBA-B7D8-9CD903A4F1A3}" destId="{05C3C2E2-A755-4AC6-B28B-6FC56BAF3DB0}" srcOrd="0" destOrd="0" presId="urn:microsoft.com/office/officeart/2005/8/layout/orgChart1"/>
    <dgm:cxn modelId="{ABDAD982-5F1F-4E57-A3F8-85FD47CA1CF4}" type="presParOf" srcId="{05C3C2E2-A755-4AC6-B28B-6FC56BAF3DB0}" destId="{53540120-3F58-4155-94A7-A8629F6EDBEF}" srcOrd="0" destOrd="0" presId="urn:microsoft.com/office/officeart/2005/8/layout/orgChart1"/>
    <dgm:cxn modelId="{89BBF2F5-4D10-401A-AE08-8C687BD9BFA4}" type="presParOf" srcId="{05C3C2E2-A755-4AC6-B28B-6FC56BAF3DB0}" destId="{44C535F7-D290-4FDB-A5F0-41F27D28BADC}" srcOrd="1" destOrd="0" presId="urn:microsoft.com/office/officeart/2005/8/layout/orgChart1"/>
    <dgm:cxn modelId="{DD4A9A32-C7B9-475E-B88E-A52D69BC4F38}" type="presParOf" srcId="{49DE2212-0E85-4EBA-B7D8-9CD903A4F1A3}" destId="{E6ABB84C-AD8A-401D-8534-CCBFD1DB6E26}" srcOrd="1" destOrd="0" presId="urn:microsoft.com/office/officeart/2005/8/layout/orgChart1"/>
    <dgm:cxn modelId="{699B791C-0D5A-4E95-90BF-C03D53983E4E}" type="presParOf" srcId="{49DE2212-0E85-4EBA-B7D8-9CD903A4F1A3}" destId="{0E30EAD4-EB49-46F8-A865-6A602B24B7E7}" srcOrd="2" destOrd="0" presId="urn:microsoft.com/office/officeart/2005/8/layout/orgChart1"/>
    <dgm:cxn modelId="{C7EE4442-17D7-4216-97AB-CA986E09D73A}" type="presParOf" srcId="{6C3C364C-DA4A-4E92-8F56-94271A3DE300}" destId="{BA12208C-CBAD-4585-A55F-49C19ADCAF0F}" srcOrd="2" destOrd="0" presId="urn:microsoft.com/office/officeart/2005/8/layout/orgChart1"/>
    <dgm:cxn modelId="{E23FA37E-A794-4337-8054-829AEBC6C0BB}" type="presParOf" srcId="{6C3C364C-DA4A-4E92-8F56-94271A3DE300}" destId="{8CA078DD-637F-4BAC-A71E-6C22414A6B8B}" srcOrd="3" destOrd="0" presId="urn:microsoft.com/office/officeart/2005/8/layout/orgChart1"/>
    <dgm:cxn modelId="{0EC2FE9F-3771-4B84-9237-05E5EEADD1EC}" type="presParOf" srcId="{8CA078DD-637F-4BAC-A71E-6C22414A6B8B}" destId="{079AFBC0-462A-44E9-B6AD-952DD0001108}" srcOrd="0" destOrd="0" presId="urn:microsoft.com/office/officeart/2005/8/layout/orgChart1"/>
    <dgm:cxn modelId="{89A97C2E-39D2-487D-98D3-9050211F58ED}" type="presParOf" srcId="{079AFBC0-462A-44E9-B6AD-952DD0001108}" destId="{38B7057E-C0E4-41A8-B8CF-61BE3A50F24D}" srcOrd="0" destOrd="0" presId="urn:microsoft.com/office/officeart/2005/8/layout/orgChart1"/>
    <dgm:cxn modelId="{BA6E126F-3850-439E-9B70-BDFE3E9384DD}" type="presParOf" srcId="{079AFBC0-462A-44E9-B6AD-952DD0001108}" destId="{36F4872E-14C1-4BC6-AD8D-AF394BED1F5B}" srcOrd="1" destOrd="0" presId="urn:microsoft.com/office/officeart/2005/8/layout/orgChart1"/>
    <dgm:cxn modelId="{AB4EDA33-7D27-4FBF-BE9A-39677A031B0B}" type="presParOf" srcId="{8CA078DD-637F-4BAC-A71E-6C22414A6B8B}" destId="{05C06C84-221A-4F13-807A-48EA7B805B12}" srcOrd="1" destOrd="0" presId="urn:microsoft.com/office/officeart/2005/8/layout/orgChart1"/>
    <dgm:cxn modelId="{DF42115C-BDFC-47DA-9F1F-DBE7F3130653}" type="presParOf" srcId="{8CA078DD-637F-4BAC-A71E-6C22414A6B8B}" destId="{DFC90D0C-C829-4FEC-81A8-C9DB0504A712}" srcOrd="2" destOrd="0" presId="urn:microsoft.com/office/officeart/2005/8/layout/orgChart1"/>
    <dgm:cxn modelId="{9D05E38F-AE1A-42F2-98A2-7497CFF80E4D}" type="presParOf" srcId="{2B56BF07-D136-4552-9322-05461A2FDF6A}" destId="{E6223B87-8A87-4F69-8683-189BA351A519}" srcOrd="2" destOrd="0" presId="urn:microsoft.com/office/officeart/2005/8/layout/orgChart1"/>
    <dgm:cxn modelId="{2370C35A-7D5B-4309-A31C-240949417394}" type="presParOf" srcId="{30A57B6B-9A39-4AAA-AC0F-FA178B507EB6}" destId="{6E2187BB-0AE3-4F40-91CB-141AA12B7BB7}" srcOrd="2" destOrd="0" presId="urn:microsoft.com/office/officeart/2005/8/layout/orgChart1"/>
    <dgm:cxn modelId="{DCCCE757-FB9A-40E2-8C44-C81071EF8DC7}" type="presParOf" srcId="{A361D30E-0385-4F4B-97DE-00D5BF18BA2C}" destId="{2654F039-C150-4A3E-905A-A2032FBCDD06}" srcOrd="1" destOrd="0" presId="urn:microsoft.com/office/officeart/2005/8/layout/orgChart1"/>
    <dgm:cxn modelId="{4EFF7638-05F3-43AB-89FD-C6C7DC201502}" type="presParOf" srcId="{2654F039-C150-4A3E-905A-A2032FBCDD06}" destId="{F09B5D5B-65BE-4D4D-82A9-633D06B03D5D}" srcOrd="0" destOrd="0" presId="urn:microsoft.com/office/officeart/2005/8/layout/orgChart1"/>
    <dgm:cxn modelId="{FDC2D791-D069-4DBC-BBDD-404E42A6CC89}" type="presParOf" srcId="{F09B5D5B-65BE-4D4D-82A9-633D06B03D5D}" destId="{9A54A6BB-6E0D-445B-8BD9-AEB35C537B69}" srcOrd="0" destOrd="0" presId="urn:microsoft.com/office/officeart/2005/8/layout/orgChart1"/>
    <dgm:cxn modelId="{C3C5DBC2-C52D-46AB-9B0D-DABFCB1ED3F4}" type="presParOf" srcId="{F09B5D5B-65BE-4D4D-82A9-633D06B03D5D}" destId="{CBD662CC-9974-48A2-8BE9-282A6867CA39}" srcOrd="1" destOrd="0" presId="urn:microsoft.com/office/officeart/2005/8/layout/orgChart1"/>
    <dgm:cxn modelId="{4BD64DCA-9C7B-4215-9150-EC4719A29323}" type="presParOf" srcId="{2654F039-C150-4A3E-905A-A2032FBCDD06}" destId="{6A91D7AA-DDD8-4911-A032-A0A7D0136A93}" srcOrd="1" destOrd="0" presId="urn:microsoft.com/office/officeart/2005/8/layout/orgChart1"/>
    <dgm:cxn modelId="{A57B3278-B9DF-4E7F-8875-3BE514BFC9C0}" type="presParOf" srcId="{2654F039-C150-4A3E-905A-A2032FBCDD06}" destId="{5BD8D24E-A8CE-4C4A-8C06-7FD911D7E5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293D5-5939-45EC-B76A-9186A3F80326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</dgm:pt>
    <dgm:pt modelId="{C35C100D-EF3C-4332-9290-0D4015AC5180}">
      <dgm:prSet phldrT="[Text]"/>
      <dgm:spPr/>
      <dgm:t>
        <a:bodyPr/>
        <a:lstStyle/>
        <a:p>
          <a:r>
            <a:rPr lang="en-US" b="0" dirty="0" smtClean="0">
              <a:latin typeface="Georgia" pitchFamily="18" charset="0"/>
            </a:rPr>
            <a:t>$</a:t>
          </a:r>
          <a:endParaRPr lang="en-US" b="0" dirty="0">
            <a:latin typeface="Georgia" pitchFamily="18" charset="0"/>
          </a:endParaRPr>
        </a:p>
      </dgm:t>
    </dgm:pt>
    <dgm:pt modelId="{870C8675-422D-4800-8FA2-0CDA29FB6FF6}" type="parTrans" cxnId="{AF97EFE1-B3EA-44FC-BF9D-C13A0927CBD8}">
      <dgm:prSet/>
      <dgm:spPr/>
      <dgm:t>
        <a:bodyPr/>
        <a:lstStyle/>
        <a:p>
          <a:endParaRPr lang="en-US"/>
        </a:p>
      </dgm:t>
    </dgm:pt>
    <dgm:pt modelId="{678F5354-01CC-462F-A8D3-03869EDB4698}" type="sibTrans" cxnId="{AF97EFE1-B3EA-44FC-BF9D-C13A0927CBD8}">
      <dgm:prSet/>
      <dgm:spPr/>
      <dgm:t>
        <a:bodyPr/>
        <a:lstStyle/>
        <a:p>
          <a:endParaRPr lang="en-US"/>
        </a:p>
      </dgm:t>
    </dgm:pt>
    <dgm:pt modelId="{35D72A41-DB2C-4934-8476-3D8BAB66FC71}">
      <dgm:prSet phldrT="[Text]"/>
      <dgm:spPr/>
      <dgm:t>
        <a:bodyPr/>
        <a:lstStyle/>
        <a:p>
          <a:r>
            <a:rPr lang="en-US" dirty="0" smtClean="0">
              <a:latin typeface="Georgia" pitchFamily="18" charset="0"/>
            </a:rPr>
            <a:t>$$$$</a:t>
          </a:r>
          <a:endParaRPr lang="en-US" dirty="0">
            <a:latin typeface="Georgia" pitchFamily="18" charset="0"/>
          </a:endParaRPr>
        </a:p>
      </dgm:t>
    </dgm:pt>
    <dgm:pt modelId="{F4BB99FA-C31D-40FB-8388-AA91B0F5BDD6}" type="parTrans" cxnId="{451BA104-1F53-49EC-8E74-207C5FEA2D2D}">
      <dgm:prSet/>
      <dgm:spPr/>
      <dgm:t>
        <a:bodyPr/>
        <a:lstStyle/>
        <a:p>
          <a:endParaRPr lang="en-US"/>
        </a:p>
      </dgm:t>
    </dgm:pt>
    <dgm:pt modelId="{3687E7D1-0DD2-40F4-845F-2A7C86D677B9}" type="sibTrans" cxnId="{451BA104-1F53-49EC-8E74-207C5FEA2D2D}">
      <dgm:prSet/>
      <dgm:spPr/>
      <dgm:t>
        <a:bodyPr/>
        <a:lstStyle/>
        <a:p>
          <a:endParaRPr lang="en-US"/>
        </a:p>
      </dgm:t>
    </dgm:pt>
    <dgm:pt modelId="{2D60D647-0960-4696-8F6F-08B5544D6001}" type="pres">
      <dgm:prSet presAssocID="{469293D5-5939-45EC-B76A-9186A3F80326}" presName="Name0" presStyleCnt="0">
        <dgm:presLayoutVars>
          <dgm:dir/>
          <dgm:resizeHandles val="exact"/>
        </dgm:presLayoutVars>
      </dgm:prSet>
      <dgm:spPr/>
    </dgm:pt>
    <dgm:pt modelId="{552C3CBD-6693-4CD4-B66B-9689EE7EF84D}" type="pres">
      <dgm:prSet presAssocID="{C35C100D-EF3C-4332-9290-0D4015AC51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D56461-3D12-41C0-B97D-2EEACEB62889}" type="pres">
      <dgm:prSet presAssocID="{678F5354-01CC-462F-A8D3-03869EDB4698}" presName="sibTrans" presStyleLbl="sibTrans2D1" presStyleIdx="0" presStyleCnt="1"/>
      <dgm:spPr/>
      <dgm:t>
        <a:bodyPr/>
        <a:lstStyle/>
        <a:p>
          <a:endParaRPr lang="en-US"/>
        </a:p>
      </dgm:t>
    </dgm:pt>
    <dgm:pt modelId="{CD916842-CE0C-4893-AFD1-13EA6CDB708B}" type="pres">
      <dgm:prSet presAssocID="{678F5354-01CC-462F-A8D3-03869EDB4698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760DF9F7-E44A-4825-AF30-D6E648F91909}" type="pres">
      <dgm:prSet presAssocID="{35D72A41-DB2C-4934-8476-3D8BAB66FC7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1BA104-1F53-49EC-8E74-207C5FEA2D2D}" srcId="{469293D5-5939-45EC-B76A-9186A3F80326}" destId="{35D72A41-DB2C-4934-8476-3D8BAB66FC71}" srcOrd="1" destOrd="0" parTransId="{F4BB99FA-C31D-40FB-8388-AA91B0F5BDD6}" sibTransId="{3687E7D1-0DD2-40F4-845F-2A7C86D677B9}"/>
    <dgm:cxn modelId="{62B2698E-BBFA-4F9F-B35F-6B109D0F1BA8}" type="presOf" srcId="{678F5354-01CC-462F-A8D3-03869EDB4698}" destId="{CD916842-CE0C-4893-AFD1-13EA6CDB708B}" srcOrd="1" destOrd="0" presId="urn:microsoft.com/office/officeart/2005/8/layout/process1"/>
    <dgm:cxn modelId="{DD10AEAC-C617-43A0-A7DA-B88452F24FF5}" type="presOf" srcId="{678F5354-01CC-462F-A8D3-03869EDB4698}" destId="{C3D56461-3D12-41C0-B97D-2EEACEB62889}" srcOrd="0" destOrd="0" presId="urn:microsoft.com/office/officeart/2005/8/layout/process1"/>
    <dgm:cxn modelId="{2A645B38-870D-4EDA-97B9-53B8423D8D26}" type="presOf" srcId="{35D72A41-DB2C-4934-8476-3D8BAB66FC71}" destId="{760DF9F7-E44A-4825-AF30-D6E648F91909}" srcOrd="0" destOrd="0" presId="urn:microsoft.com/office/officeart/2005/8/layout/process1"/>
    <dgm:cxn modelId="{70F811A9-6627-41E4-B59C-5989EB637DAF}" type="presOf" srcId="{C35C100D-EF3C-4332-9290-0D4015AC5180}" destId="{552C3CBD-6693-4CD4-B66B-9689EE7EF84D}" srcOrd="0" destOrd="0" presId="urn:microsoft.com/office/officeart/2005/8/layout/process1"/>
    <dgm:cxn modelId="{39D8CEFD-D372-4645-86AD-1A796E29319B}" type="presOf" srcId="{469293D5-5939-45EC-B76A-9186A3F80326}" destId="{2D60D647-0960-4696-8F6F-08B5544D6001}" srcOrd="0" destOrd="0" presId="urn:microsoft.com/office/officeart/2005/8/layout/process1"/>
    <dgm:cxn modelId="{AF97EFE1-B3EA-44FC-BF9D-C13A0927CBD8}" srcId="{469293D5-5939-45EC-B76A-9186A3F80326}" destId="{C35C100D-EF3C-4332-9290-0D4015AC5180}" srcOrd="0" destOrd="0" parTransId="{870C8675-422D-4800-8FA2-0CDA29FB6FF6}" sibTransId="{678F5354-01CC-462F-A8D3-03869EDB4698}"/>
    <dgm:cxn modelId="{6FFEBD73-6861-4278-A3C2-13DD8E06FE5E}" type="presParOf" srcId="{2D60D647-0960-4696-8F6F-08B5544D6001}" destId="{552C3CBD-6693-4CD4-B66B-9689EE7EF84D}" srcOrd="0" destOrd="0" presId="urn:microsoft.com/office/officeart/2005/8/layout/process1"/>
    <dgm:cxn modelId="{EE91073C-4C94-4548-A6A6-A3D86392B4F5}" type="presParOf" srcId="{2D60D647-0960-4696-8F6F-08B5544D6001}" destId="{C3D56461-3D12-41C0-B97D-2EEACEB62889}" srcOrd="1" destOrd="0" presId="urn:microsoft.com/office/officeart/2005/8/layout/process1"/>
    <dgm:cxn modelId="{1732138C-45B7-4AF5-98C6-01D89A5D6A19}" type="presParOf" srcId="{C3D56461-3D12-41C0-B97D-2EEACEB62889}" destId="{CD916842-CE0C-4893-AFD1-13EA6CDB708B}" srcOrd="0" destOrd="0" presId="urn:microsoft.com/office/officeart/2005/8/layout/process1"/>
    <dgm:cxn modelId="{AF09DD8B-C452-4DF0-ABDC-82A41F246E3D}" type="presParOf" srcId="{2D60D647-0960-4696-8F6F-08B5544D6001}" destId="{760DF9F7-E44A-4825-AF30-D6E648F9190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7809A-FA57-4628-B5AE-F7C5BEC9EEC0}">
      <dsp:nvSpPr>
        <dsp:cNvPr id="0" name=""/>
        <dsp:cNvSpPr/>
      </dsp:nvSpPr>
      <dsp:spPr>
        <a:xfrm>
          <a:off x="1777417" y="1270"/>
          <a:ext cx="1550565" cy="1007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Identify</a:t>
          </a:r>
          <a:endParaRPr lang="en-US" sz="2700" kern="1200" dirty="0"/>
        </a:p>
      </dsp:txBody>
      <dsp:txXfrm>
        <a:off x="1826617" y="50470"/>
        <a:ext cx="1452165" cy="909467"/>
      </dsp:txXfrm>
    </dsp:sp>
    <dsp:sp modelId="{C68E6C37-24AA-432F-BB92-6256AEA0FAA3}">
      <dsp:nvSpPr>
        <dsp:cNvPr id="0" name=""/>
        <dsp:cNvSpPr/>
      </dsp:nvSpPr>
      <dsp:spPr>
        <a:xfrm>
          <a:off x="886204" y="505204"/>
          <a:ext cx="3332990" cy="3332990"/>
        </a:xfrm>
        <a:custGeom>
          <a:avLst/>
          <a:gdLst/>
          <a:ahLst/>
          <a:cxnLst/>
          <a:rect l="0" t="0" r="0" b="0"/>
          <a:pathLst>
            <a:path>
              <a:moveTo>
                <a:pt x="2656233" y="325740"/>
              </a:moveTo>
              <a:arcTo wR="1666495" hR="1666495" stAng="18386074" swAng="16352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66DC6E-5C96-42A4-AB3B-8462FD3DC129}">
      <dsp:nvSpPr>
        <dsp:cNvPr id="0" name=""/>
        <dsp:cNvSpPr/>
      </dsp:nvSpPr>
      <dsp:spPr>
        <a:xfrm>
          <a:off x="3443912" y="1667766"/>
          <a:ext cx="1550565" cy="1007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Cultivate</a:t>
          </a:r>
          <a:endParaRPr lang="en-US" sz="2700" kern="1200" dirty="0"/>
        </a:p>
      </dsp:txBody>
      <dsp:txXfrm>
        <a:off x="3493112" y="1716966"/>
        <a:ext cx="1452165" cy="909467"/>
      </dsp:txXfrm>
    </dsp:sp>
    <dsp:sp modelId="{AF4E1CF2-C7C9-414C-AC9D-C99D92897B4B}">
      <dsp:nvSpPr>
        <dsp:cNvPr id="0" name=""/>
        <dsp:cNvSpPr/>
      </dsp:nvSpPr>
      <dsp:spPr>
        <a:xfrm>
          <a:off x="886204" y="505204"/>
          <a:ext cx="3332990" cy="3332990"/>
        </a:xfrm>
        <a:custGeom>
          <a:avLst/>
          <a:gdLst/>
          <a:ahLst/>
          <a:cxnLst/>
          <a:rect l="0" t="0" r="0" b="0"/>
          <a:pathLst>
            <a:path>
              <a:moveTo>
                <a:pt x="3160336" y="2405172"/>
              </a:moveTo>
              <a:arcTo wR="1666495" hR="1666495" stAng="1578693" swAng="16352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5C303-5273-44F6-B963-FF9EB4195BA9}">
      <dsp:nvSpPr>
        <dsp:cNvPr id="0" name=""/>
        <dsp:cNvSpPr/>
      </dsp:nvSpPr>
      <dsp:spPr>
        <a:xfrm>
          <a:off x="1777417" y="3334261"/>
          <a:ext cx="1550565" cy="1007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Solicit</a:t>
          </a:r>
          <a:endParaRPr lang="en-US" sz="2700" kern="1200" dirty="0"/>
        </a:p>
      </dsp:txBody>
      <dsp:txXfrm>
        <a:off x="1826617" y="3383461"/>
        <a:ext cx="1452165" cy="909467"/>
      </dsp:txXfrm>
    </dsp:sp>
    <dsp:sp modelId="{5E61D811-8156-4472-9EE0-738EEF19D415}">
      <dsp:nvSpPr>
        <dsp:cNvPr id="0" name=""/>
        <dsp:cNvSpPr/>
      </dsp:nvSpPr>
      <dsp:spPr>
        <a:xfrm>
          <a:off x="886204" y="505204"/>
          <a:ext cx="3332990" cy="3332990"/>
        </a:xfrm>
        <a:custGeom>
          <a:avLst/>
          <a:gdLst/>
          <a:ahLst/>
          <a:cxnLst/>
          <a:rect l="0" t="0" r="0" b="0"/>
          <a:pathLst>
            <a:path>
              <a:moveTo>
                <a:pt x="676756" y="3007249"/>
              </a:moveTo>
              <a:arcTo wR="1666495" hR="1666495" stAng="7586074" swAng="16352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0FEF4-6312-43E9-9D69-5DA61B59EE1A}">
      <dsp:nvSpPr>
        <dsp:cNvPr id="0" name=""/>
        <dsp:cNvSpPr/>
      </dsp:nvSpPr>
      <dsp:spPr>
        <a:xfrm>
          <a:off x="110921" y="1667766"/>
          <a:ext cx="1550565" cy="10078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Steward</a:t>
          </a:r>
          <a:endParaRPr lang="en-US" sz="2700" kern="1200" dirty="0"/>
        </a:p>
      </dsp:txBody>
      <dsp:txXfrm>
        <a:off x="160121" y="1716966"/>
        <a:ext cx="1452165" cy="909467"/>
      </dsp:txXfrm>
    </dsp:sp>
    <dsp:sp modelId="{F5296A55-FA78-46BA-BBD0-19C486BA18E3}">
      <dsp:nvSpPr>
        <dsp:cNvPr id="0" name=""/>
        <dsp:cNvSpPr/>
      </dsp:nvSpPr>
      <dsp:spPr>
        <a:xfrm>
          <a:off x="886204" y="505204"/>
          <a:ext cx="3332990" cy="3332990"/>
        </a:xfrm>
        <a:custGeom>
          <a:avLst/>
          <a:gdLst/>
          <a:ahLst/>
          <a:cxnLst/>
          <a:rect l="0" t="0" r="0" b="0"/>
          <a:pathLst>
            <a:path>
              <a:moveTo>
                <a:pt x="172653" y="927817"/>
              </a:moveTo>
              <a:arcTo wR="1666495" hR="1666495" stAng="12378693" swAng="16352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2208C-CBAD-4585-A55F-49C19ADCAF0F}">
      <dsp:nvSpPr>
        <dsp:cNvPr id="0" name=""/>
        <dsp:cNvSpPr/>
      </dsp:nvSpPr>
      <dsp:spPr>
        <a:xfrm>
          <a:off x="6862102" y="2466199"/>
          <a:ext cx="224491" cy="565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908"/>
              </a:lnTo>
              <a:lnTo>
                <a:pt x="224491" y="279908"/>
              </a:lnTo>
              <a:lnTo>
                <a:pt x="224491" y="56500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65BF9-DDF0-408C-B61C-A82D8EC025D8}">
      <dsp:nvSpPr>
        <dsp:cNvPr id="0" name=""/>
        <dsp:cNvSpPr/>
      </dsp:nvSpPr>
      <dsp:spPr>
        <a:xfrm>
          <a:off x="5179975" y="2466199"/>
          <a:ext cx="1682127" cy="581795"/>
        </a:xfrm>
        <a:custGeom>
          <a:avLst/>
          <a:gdLst/>
          <a:ahLst/>
          <a:cxnLst/>
          <a:rect l="0" t="0" r="0" b="0"/>
          <a:pathLst>
            <a:path>
              <a:moveTo>
                <a:pt x="1682127" y="0"/>
              </a:moveTo>
              <a:lnTo>
                <a:pt x="1682127" y="296701"/>
              </a:lnTo>
              <a:lnTo>
                <a:pt x="0" y="296701"/>
              </a:lnTo>
              <a:lnTo>
                <a:pt x="0" y="58179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DDB75-5A2B-4A48-989A-BDF075022F4A}">
      <dsp:nvSpPr>
        <dsp:cNvPr id="0" name=""/>
        <dsp:cNvSpPr/>
      </dsp:nvSpPr>
      <dsp:spPr>
        <a:xfrm>
          <a:off x="4184833" y="997232"/>
          <a:ext cx="2677269" cy="562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626"/>
              </a:lnTo>
              <a:lnTo>
                <a:pt x="2677269" y="277626"/>
              </a:lnTo>
              <a:lnTo>
                <a:pt x="2677269" y="56272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3DAA8-D987-4C52-B31E-2CD3AEABC12F}">
      <dsp:nvSpPr>
        <dsp:cNvPr id="0" name=""/>
        <dsp:cNvSpPr/>
      </dsp:nvSpPr>
      <dsp:spPr>
        <a:xfrm>
          <a:off x="1138897" y="997232"/>
          <a:ext cx="3045936" cy="562720"/>
        </a:xfrm>
        <a:custGeom>
          <a:avLst/>
          <a:gdLst/>
          <a:ahLst/>
          <a:cxnLst/>
          <a:rect l="0" t="0" r="0" b="0"/>
          <a:pathLst>
            <a:path>
              <a:moveTo>
                <a:pt x="3045936" y="0"/>
              </a:moveTo>
              <a:lnTo>
                <a:pt x="3045936" y="277626"/>
              </a:lnTo>
              <a:lnTo>
                <a:pt x="0" y="277626"/>
              </a:lnTo>
              <a:lnTo>
                <a:pt x="0" y="56272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78C20-495A-467A-8C3D-8B1C6C3F5C35}">
      <dsp:nvSpPr>
        <dsp:cNvPr id="0" name=""/>
        <dsp:cNvSpPr/>
      </dsp:nvSpPr>
      <dsp:spPr>
        <a:xfrm>
          <a:off x="2285997" y="0"/>
          <a:ext cx="3797672" cy="997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/>
              <a:effectLst/>
              <a:latin typeface="Cambria" pitchFamily="18" charset="0"/>
            </a:rPr>
            <a:t>Development, Director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/>
              <a:effectLst/>
              <a:latin typeface="Cambria" pitchFamily="18" charset="0"/>
            </a:rPr>
            <a:t>Tom Hadzor</a:t>
          </a:r>
        </a:p>
      </dsp:txBody>
      <dsp:txXfrm>
        <a:off x="2285997" y="0"/>
        <a:ext cx="3797672" cy="997232"/>
      </dsp:txXfrm>
    </dsp:sp>
    <dsp:sp modelId="{894F5745-FE58-4C18-939C-CF102FF279A1}">
      <dsp:nvSpPr>
        <dsp:cNvPr id="0" name=""/>
        <dsp:cNvSpPr/>
      </dsp:nvSpPr>
      <dsp:spPr>
        <a:xfrm>
          <a:off x="0" y="1559952"/>
          <a:ext cx="2277794" cy="911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Development,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Assistant Director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 smtClean="0">
              <a:ln/>
              <a:effectLst/>
              <a:latin typeface="Cambria" pitchFamily="18" charset="0"/>
            </a:rPr>
            <a:t>Kurt Cumiskey</a:t>
          </a:r>
          <a:endParaRPr kumimoji="0" lang="en-US" sz="1400" b="0" i="0" u="none" strike="noStrike" kern="1200" cap="none" normalizeH="0" baseline="0" dirty="0">
            <a:ln/>
            <a:effectLst/>
            <a:latin typeface="Cambria" pitchFamily="18" charset="0"/>
          </a:endParaRPr>
        </a:p>
      </dsp:txBody>
      <dsp:txXfrm>
        <a:off x="0" y="1559952"/>
        <a:ext cx="2277794" cy="911120"/>
      </dsp:txXfrm>
    </dsp:sp>
    <dsp:sp modelId="{0F3A4869-B34D-47AC-8F2E-15294C5A3AAE}">
      <dsp:nvSpPr>
        <dsp:cNvPr id="0" name=""/>
        <dsp:cNvSpPr/>
      </dsp:nvSpPr>
      <dsp:spPr>
        <a:xfrm>
          <a:off x="5723205" y="1559952"/>
          <a:ext cx="2277794" cy="9062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Communications, Director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Aaron Welborn</a:t>
          </a:r>
        </a:p>
      </dsp:txBody>
      <dsp:txXfrm>
        <a:off x="5723205" y="1559952"/>
        <a:ext cx="2277794" cy="906246"/>
      </dsp:txXfrm>
    </dsp:sp>
    <dsp:sp modelId="{53540120-3F58-4155-94A7-A8629F6EDBEF}">
      <dsp:nvSpPr>
        <dsp:cNvPr id="0" name=""/>
        <dsp:cNvSpPr/>
      </dsp:nvSpPr>
      <dsp:spPr>
        <a:xfrm>
          <a:off x="4267212" y="3047995"/>
          <a:ext cx="1825526" cy="9111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Graphic Designer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Mark Zupan</a:t>
          </a:r>
        </a:p>
      </dsp:txBody>
      <dsp:txXfrm>
        <a:off x="4267212" y="3047995"/>
        <a:ext cx="1825526" cy="911120"/>
      </dsp:txXfrm>
    </dsp:sp>
    <dsp:sp modelId="{38B7057E-C0E4-41A8-B8CF-61BE3A50F24D}">
      <dsp:nvSpPr>
        <dsp:cNvPr id="0" name=""/>
        <dsp:cNvSpPr/>
      </dsp:nvSpPr>
      <dsp:spPr>
        <a:xfrm>
          <a:off x="6172188" y="3031202"/>
          <a:ext cx="1828811" cy="9127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Exhibits Coordinator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0" i="0" u="none" strike="noStrike" kern="1200" cap="none" normalizeH="0" baseline="0" dirty="0">
              <a:ln/>
              <a:effectLst/>
              <a:latin typeface="Cambria" pitchFamily="18" charset="0"/>
            </a:rPr>
            <a:t>Meg Brown</a:t>
          </a:r>
        </a:p>
      </dsp:txBody>
      <dsp:txXfrm>
        <a:off x="6172188" y="3031202"/>
        <a:ext cx="1828811" cy="912763"/>
      </dsp:txXfrm>
    </dsp:sp>
    <dsp:sp modelId="{9A54A6BB-6E0D-445B-8BD9-AEB35C537B69}">
      <dsp:nvSpPr>
        <dsp:cNvPr id="0" name=""/>
        <dsp:cNvSpPr/>
      </dsp:nvSpPr>
      <dsp:spPr>
        <a:xfrm>
          <a:off x="3047117" y="1585204"/>
          <a:ext cx="2277794" cy="9062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R="0" lvl="0" algn="ctr" defTabSz="6223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en-US" sz="1400" b="0" i="0" u="none" strike="noStrike" kern="1200" cap="none" normalizeH="0" baseline="0" dirty="0" smtClean="0">
              <a:ln/>
              <a:effectLst/>
              <a:latin typeface="Cambria" pitchFamily="18" charset="0"/>
            </a:rPr>
            <a:t>Development Assistant</a:t>
          </a:r>
        </a:p>
        <a:p>
          <a:pPr marR="0" lvl="0" algn="ctr" defTabSz="622300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</a:pPr>
          <a:r>
            <a:rPr kumimoji="0" lang="en-US" sz="1400" b="0" i="0" u="none" strike="noStrike" kern="1200" cap="none" normalizeH="0" baseline="0" dirty="0" smtClean="0">
              <a:ln/>
              <a:effectLst/>
              <a:latin typeface="Cambria" pitchFamily="18" charset="0"/>
            </a:rPr>
            <a:t>Megan Crain</a:t>
          </a:r>
          <a:endParaRPr kumimoji="0" lang="en-US" sz="1400" b="0" i="0" u="none" strike="noStrike" kern="1200" cap="none" normalizeH="0" baseline="0" dirty="0">
            <a:ln/>
            <a:effectLst/>
            <a:latin typeface="Cambria" pitchFamily="18" charset="0"/>
          </a:endParaRPr>
        </a:p>
      </dsp:txBody>
      <dsp:txXfrm>
        <a:off x="3047117" y="1585204"/>
        <a:ext cx="2277794" cy="906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C3CBD-6693-4CD4-B66B-9689EE7EF84D}">
      <dsp:nvSpPr>
        <dsp:cNvPr id="0" name=""/>
        <dsp:cNvSpPr/>
      </dsp:nvSpPr>
      <dsp:spPr>
        <a:xfrm>
          <a:off x="1607" y="1234683"/>
          <a:ext cx="3427660" cy="20565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0" kern="1200" dirty="0" smtClean="0">
              <a:latin typeface="Georgia" pitchFamily="18" charset="0"/>
            </a:rPr>
            <a:t>$</a:t>
          </a:r>
          <a:endParaRPr lang="en-US" sz="6500" b="0" kern="1200" dirty="0">
            <a:latin typeface="Georgia" pitchFamily="18" charset="0"/>
          </a:endParaRPr>
        </a:p>
      </dsp:txBody>
      <dsp:txXfrm>
        <a:off x="61843" y="1294919"/>
        <a:ext cx="3307188" cy="1936124"/>
      </dsp:txXfrm>
    </dsp:sp>
    <dsp:sp modelId="{C3D56461-3D12-41C0-B97D-2EEACEB62889}">
      <dsp:nvSpPr>
        <dsp:cNvPr id="0" name=""/>
        <dsp:cNvSpPr/>
      </dsp:nvSpPr>
      <dsp:spPr>
        <a:xfrm>
          <a:off x="3772033" y="1837951"/>
          <a:ext cx="726664" cy="85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772033" y="2007963"/>
        <a:ext cx="508665" cy="510035"/>
      </dsp:txXfrm>
    </dsp:sp>
    <dsp:sp modelId="{760DF9F7-E44A-4825-AF30-D6E648F91909}">
      <dsp:nvSpPr>
        <dsp:cNvPr id="0" name=""/>
        <dsp:cNvSpPr/>
      </dsp:nvSpPr>
      <dsp:spPr>
        <a:xfrm>
          <a:off x="4800332" y="1234683"/>
          <a:ext cx="3427660" cy="20565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Georgia" pitchFamily="18" charset="0"/>
            </a:rPr>
            <a:t>$$$$</a:t>
          </a:r>
          <a:endParaRPr lang="en-US" sz="6500" kern="1200" dirty="0">
            <a:latin typeface="Georgia" pitchFamily="18" charset="0"/>
          </a:endParaRPr>
        </a:p>
      </dsp:txBody>
      <dsp:txXfrm>
        <a:off x="4860568" y="1294919"/>
        <a:ext cx="3307188" cy="1936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E9A29-1027-405C-B073-B268D5743862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6A40C-5EF9-4C63-A5D9-62F8F2A92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3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1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8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2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2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1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BE311-6CE5-4865-8DCA-03C095C7C0F6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84A9B-0E81-464B-836A-CAEB6C874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7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GE -alt- Bkgn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7400" y="609600"/>
            <a:ext cx="632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Georgia" pitchFamily="18" charset="0"/>
              </a:rPr>
              <a:t>SO </a:t>
            </a:r>
            <a:r>
              <a:rPr lang="en-US" sz="5400" dirty="0" smtClean="0">
                <a:latin typeface="Georgia" pitchFamily="18" charset="0"/>
              </a:rPr>
              <a:t>YOU’RE THE DEAN AND/OR </a:t>
            </a:r>
            <a:r>
              <a:rPr lang="en-US" sz="5400" dirty="0" smtClean="0">
                <a:latin typeface="Georgia" pitchFamily="18" charset="0"/>
              </a:rPr>
              <a:t>IN DEVELOPMENT…</a:t>
            </a:r>
          </a:p>
          <a:p>
            <a:r>
              <a:rPr lang="en-US" sz="5400" dirty="0" smtClean="0">
                <a:latin typeface="Georgia" pitchFamily="18" charset="0"/>
              </a:rPr>
              <a:t>NOW WHAT?</a:t>
            </a:r>
            <a:endParaRPr lang="en-US" sz="5400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255" y="4110182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Tom </a:t>
            </a:r>
            <a:r>
              <a:rPr lang="en-US" sz="2000" dirty="0" err="1" smtClean="0"/>
              <a:t>Hadzor</a:t>
            </a:r>
            <a:endParaRPr lang="en-US" sz="2000" dirty="0" smtClean="0"/>
          </a:p>
          <a:p>
            <a:r>
              <a:rPr lang="en-US" sz="2000" dirty="0" smtClean="0"/>
              <a:t>Director of Development</a:t>
            </a:r>
          </a:p>
          <a:p>
            <a:r>
              <a:rPr lang="en-US" sz="2000" dirty="0" smtClean="0"/>
              <a:t>Duke University Libraries</a:t>
            </a:r>
          </a:p>
          <a:p>
            <a:endParaRPr lang="en-US" sz="2000" dirty="0"/>
          </a:p>
          <a:p>
            <a:r>
              <a:rPr lang="en-US" sz="2000" dirty="0" smtClean="0"/>
              <a:t>ALADN </a:t>
            </a:r>
          </a:p>
          <a:p>
            <a:r>
              <a:rPr lang="en-US" sz="2000" dirty="0" smtClean="0"/>
              <a:t>May</a:t>
            </a:r>
            <a:r>
              <a:rPr lang="en-US" sz="2000" dirty="0" smtClean="0"/>
              <a:t> </a:t>
            </a:r>
            <a:r>
              <a:rPr lang="en-US" sz="2000" dirty="0" smtClean="0"/>
              <a:t>19-22,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0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They are grateful to  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286000"/>
            <a:ext cx="4612879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are grateful to   the cause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1" t="26657" r="35585" b="27283"/>
          <a:stretch/>
        </p:blipFill>
        <p:spPr bwMode="auto">
          <a:xfrm>
            <a:off x="4800600" y="1523999"/>
            <a:ext cx="3685611" cy="458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4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How do we ask?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fontScale="85000" lnSpcReduction="20000"/>
          </a:bodyPr>
          <a:lstStyle/>
          <a:p>
            <a:endParaRPr lang="en-US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en-US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Mail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Email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Video</a:t>
            </a:r>
            <a:endParaRPr lang="en-US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Phone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1 on 1</a:t>
            </a:r>
          </a:p>
          <a:p>
            <a:endParaRPr lang="en-US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Which do you think is most effective?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mel29\AppData\Local\Microsoft\Windows\Temporary Internet Files\Content.Outlook\MJF27VFM\053313_ipad_crazy0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200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Who should you focus on?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3452" r="2966" b="3452"/>
          <a:stretch/>
        </p:blipFill>
        <p:spPr>
          <a:xfrm>
            <a:off x="1028700" y="1147890"/>
            <a:ext cx="7086600" cy="5419165"/>
          </a:xfrm>
        </p:spPr>
      </p:pic>
    </p:spTree>
    <p:extLst>
      <p:ext uri="{BB962C8B-B14F-4D97-AF65-F5344CB8AC3E}">
        <p14:creationId xmlns:p14="http://schemas.microsoft.com/office/powerpoint/2010/main" val="37322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eorgia" pitchFamily="18" charset="0"/>
              </a:rPr>
              <a:t>97% of your gifts will be given by 3% of your 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donors.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7119" r="2500" b="8141"/>
          <a:stretch/>
        </p:blipFill>
        <p:spPr>
          <a:xfrm>
            <a:off x="855061" y="1447800"/>
            <a:ext cx="7433878" cy="5103091"/>
          </a:xfrm>
        </p:spPr>
      </p:pic>
    </p:spTree>
    <p:extLst>
      <p:ext uri="{BB962C8B-B14F-4D97-AF65-F5344CB8AC3E}">
        <p14:creationId xmlns:p14="http://schemas.microsoft.com/office/powerpoint/2010/main" val="33726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GE -alt- Bkgn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4527" y="1219200"/>
            <a:ext cx="487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Georgia" pitchFamily="18" charset="0"/>
              </a:rPr>
              <a:t>HOW DO YOU IDENTIFY TOP PROSPECTS?</a:t>
            </a:r>
            <a:endParaRPr lang="en-US" sz="5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362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Train your ear for messages about businesses, lifestyle, homes, vacations and travel, stocks, cars, boats, planes, clubs, private foundations…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09" y="2743200"/>
            <a:ext cx="4414982" cy="386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Listen to those who say they want to help.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752600"/>
            <a:ext cx="3200400" cy="47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Think about past patrons, those who really benefit from you.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133600"/>
            <a:ext cx="6019800" cy="39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Talk about your philanthropic needs.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7" t="6226" r="4160" b="42798"/>
          <a:stretch/>
        </p:blipFill>
        <p:spPr bwMode="auto">
          <a:xfrm>
            <a:off x="1278894" y="1752600"/>
            <a:ext cx="65862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2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eorgia" pitchFamily="18" charset="0"/>
              </a:rPr>
              <a:t>A little definition…</a:t>
            </a:r>
            <a:endParaRPr lang="en-US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81200"/>
            <a:ext cx="32766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Development is a process of bringing people closer to your work and engaging them in it. 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77508607"/>
              </p:ext>
            </p:extLst>
          </p:nvPr>
        </p:nvGraphicFramePr>
        <p:xfrm>
          <a:off x="3733800" y="1676400"/>
          <a:ext cx="5105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705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Consider, right now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your top 5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prospects.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43600" cy="396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06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Development is an attitude and a mindset.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438400"/>
            <a:ext cx="4826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9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Of individuals, corporations, and foundations, the greatest of these is individuals!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22" y="2667000"/>
            <a:ext cx="561875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GE -alt- Bkgn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09600"/>
            <a:ext cx="718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Georgia" pitchFamily="18" charset="0"/>
              </a:rPr>
              <a:t>SHAMELESS PLUG</a:t>
            </a:r>
            <a:endParaRPr lang="en-US" sz="5400" dirty="0"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7454" y="2133600"/>
            <a:ext cx="6553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Georgia" pitchFamily="18" charset="0"/>
              </a:rPr>
              <a:t>Where do prospects come from? </a:t>
            </a:r>
          </a:p>
          <a:p>
            <a:r>
              <a:rPr lang="en-US" sz="2800" dirty="0" smtClean="0">
                <a:latin typeface="Georgia" pitchFamily="18" charset="0"/>
              </a:rPr>
              <a:t>Kurt </a:t>
            </a:r>
            <a:r>
              <a:rPr lang="en-US" sz="2800" dirty="0" err="1" smtClean="0">
                <a:latin typeface="Georgia" pitchFamily="18" charset="0"/>
              </a:rPr>
              <a:t>Cumiskey</a:t>
            </a: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Assistant Director of Development, Duke University Libraries</a:t>
            </a:r>
          </a:p>
          <a:p>
            <a:endParaRPr lang="en-US" sz="2800" dirty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Monday, May 20</a:t>
            </a:r>
          </a:p>
          <a:p>
            <a:r>
              <a:rPr lang="en-US" sz="2800" dirty="0" smtClean="0">
                <a:latin typeface="Georgia" pitchFamily="18" charset="0"/>
              </a:rPr>
              <a:t>1:00 PM</a:t>
            </a:r>
          </a:p>
        </p:txBody>
      </p:sp>
    </p:spTree>
    <p:extLst>
      <p:ext uri="{BB962C8B-B14F-4D97-AF65-F5344CB8AC3E}">
        <p14:creationId xmlns:p14="http://schemas.microsoft.com/office/powerpoint/2010/main" val="287500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Know your institution and your library.  You represent both!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62201"/>
            <a:ext cx="4374929" cy="30480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050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Development is a team sport. Involve others in the libraries, university development, and administration.  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337150"/>
            <a:ext cx="5715000" cy="3796904"/>
          </a:xfrm>
        </p:spPr>
      </p:pic>
    </p:spTree>
    <p:extLst>
      <p:ext uri="{BB962C8B-B14F-4D97-AF65-F5344CB8AC3E}">
        <p14:creationId xmlns:p14="http://schemas.microsoft.com/office/powerpoint/2010/main" val="19891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Realize the importance of other development professionals in: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10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Alumni Association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Communications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Prospect Research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Special Events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06204" y="1905000"/>
            <a:ext cx="4038600" cy="3276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Georgia" pitchFamily="18" charset="0"/>
              </a:rPr>
              <a:t>Phonathons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Georgia" pitchFamily="18" charset="0"/>
              </a:rPr>
              <a:t>Stewardship</a:t>
            </a:r>
          </a:p>
          <a:p>
            <a:r>
              <a:rPr lang="en-US" sz="3600" dirty="0">
                <a:solidFill>
                  <a:schemeClr val="bg1"/>
                </a:solidFill>
                <a:latin typeface="Georgia" pitchFamily="18" charset="0"/>
              </a:rPr>
              <a:t>Gift Planning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04" y="4724400"/>
            <a:ext cx="3909016" cy="174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2900" y="304801"/>
            <a:ext cx="8458200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  <a:latin typeface="Georgia" pitchFamily="18" charset="0"/>
              </a:rPr>
              <a:t>Work well and play well with others! </a:t>
            </a:r>
          </a:p>
          <a:p>
            <a:endParaRPr lang="en-US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33600"/>
            <a:ext cx="6191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048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eorgia" pitchFamily="18" charset="0"/>
              </a:rPr>
              <a:t>Pay attention to prospect management.</a:t>
            </a:r>
            <a:endParaRPr lang="en-US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86000"/>
            <a:ext cx="571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6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Work inside the system, but push… </a:t>
            </a:r>
            <a:b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pound on tables and throw some elbows!</a:t>
            </a:r>
            <a:endParaRPr lang="en-US" sz="4000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036" y="2819400"/>
            <a:ext cx="4038600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6104" y="2209800"/>
            <a:ext cx="3150696" cy="422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00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eorgia" pitchFamily="18" charset="0"/>
              </a:rPr>
              <a:t>A little definition…</a:t>
            </a:r>
            <a:endParaRPr lang="en-US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0480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work is always the same.  It only differs by matters of scale. 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1812588"/>
            <a:ext cx="5273866" cy="39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686800" cy="91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  <a:latin typeface="Georgia" pitchFamily="18" charset="0"/>
              </a:rPr>
              <a:t>What are you raising money for? </a:t>
            </a:r>
            <a:endParaRPr lang="en-US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55" y="838200"/>
            <a:ext cx="4994852" cy="374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5368" y="826138"/>
            <a:ext cx="187102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</a:rPr>
              <a:t>?</a:t>
            </a:r>
            <a:endParaRPr lang="en-US" sz="239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81600" y="1066800"/>
            <a:ext cx="3810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Georgia" pitchFamily="18" charset="0"/>
              </a:rPr>
              <a:t>Have a compelling case statement </a:t>
            </a:r>
            <a:endParaRPr lang="en-US" sz="4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(</a:t>
            </a:r>
            <a:r>
              <a:rPr lang="en-US" sz="4000" dirty="0">
                <a:solidFill>
                  <a:schemeClr val="bg1"/>
                </a:solidFill>
                <a:latin typeface="Georgia" pitchFamily="18" charset="0"/>
              </a:rPr>
              <a:t>in both print and electronic formats</a:t>
            </a: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).</a:t>
            </a:r>
            <a:endParaRPr lang="en-US" sz="4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t="8570" r="21879" b="4187"/>
          <a:stretch/>
        </p:blipFill>
        <p:spPr bwMode="auto">
          <a:xfrm>
            <a:off x="159763" y="704273"/>
            <a:ext cx="4871745" cy="56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3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How does the fundraising help you meet your strategic plans?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91" y="2057400"/>
            <a:ext cx="6278418" cy="416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GE -alt- Bkgn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7453" y="985982"/>
            <a:ext cx="7181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Georgia" pitchFamily="18" charset="0"/>
              </a:rPr>
              <a:t>HOW </a:t>
            </a:r>
            <a:r>
              <a:rPr lang="en-US" sz="5400" dirty="0" smtClean="0">
                <a:latin typeface="Georgia" pitchFamily="18" charset="0"/>
              </a:rPr>
              <a:t>DO YOU </a:t>
            </a:r>
          </a:p>
          <a:p>
            <a:r>
              <a:rPr lang="en-US" sz="5400" dirty="0" smtClean="0">
                <a:latin typeface="Georgia" pitchFamily="18" charset="0"/>
              </a:rPr>
              <a:t>ASK?</a:t>
            </a:r>
            <a:endParaRPr lang="en-US" sz="5400" dirty="0" smtClean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It’s a conversation.  Tell stories about your library and its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needs.</a:t>
            </a:r>
            <a:br>
              <a:rPr lang="en-US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Make the request.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3771441" cy="346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29718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Would you be willing to consider a gift of $________?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Prepare to be quiet and listen.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71626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33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Practice in the mirror.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Really!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62261"/>
            <a:ext cx="5791200" cy="445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79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Ask. You must ask! Be bold!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828800"/>
            <a:ext cx="4191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951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What are you asking for?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52636"/>
            <a:ext cx="4038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Annual Fund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Capital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Project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Planned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Gift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All three! 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r="11039" b="9315"/>
          <a:stretch/>
        </p:blipFill>
        <p:spPr>
          <a:xfrm>
            <a:off x="5410200" y="1447800"/>
            <a:ext cx="2200564" cy="50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What are you asking for?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52636"/>
            <a:ext cx="4038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Annual Fund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Capital 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Project</a:t>
            </a:r>
            <a:endParaRPr lang="en-US" sz="36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Planned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Gift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All three! 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133600"/>
            <a:ext cx="4264025" cy="31955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The process can be quick, or it can take years.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2057400"/>
            <a:ext cx="3467100" cy="3467100"/>
          </a:xfrm>
        </p:spPr>
      </p:pic>
      <p:sp>
        <p:nvSpPr>
          <p:cNvPr id="5" name="TextBox 4"/>
          <p:cNvSpPr txBox="1"/>
          <p:nvPr/>
        </p:nvSpPr>
        <p:spPr>
          <a:xfrm>
            <a:off x="1409700" y="582346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Generally, it will take a year and a half to two years. 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What are you asking for?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52636"/>
            <a:ext cx="4038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Annual Fund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Capital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Project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Planned 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Gift</a:t>
            </a:r>
            <a:endParaRPr lang="en-US" sz="36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All three! 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60" y="2209800"/>
            <a:ext cx="429789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2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What are you asking for?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52636"/>
            <a:ext cx="4038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Annual Fund</a:t>
            </a: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Capital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Project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Planned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Gift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All three! 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291521757"/>
              </p:ext>
            </p:extLst>
          </p:nvPr>
        </p:nvGraphicFramePr>
        <p:xfrm>
          <a:off x="3810000" y="1371600"/>
          <a:ext cx="5105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66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Make it easy to do business.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53" y="1921164"/>
            <a:ext cx="4624694" cy="380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754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Try to keep the ball in your hands.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600200"/>
            <a:ext cx="6324600" cy="443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6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Engage others in your work.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4572000" cy="473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235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Libraries are the home of technology on many campuses.  Use it.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27" y="2362200"/>
            <a:ext cx="5931146" cy="4181922"/>
          </a:xfrm>
        </p:spPr>
      </p:pic>
    </p:spTree>
    <p:extLst>
      <p:ext uri="{BB962C8B-B14F-4D97-AF65-F5344CB8AC3E}">
        <p14:creationId xmlns:p14="http://schemas.microsoft.com/office/powerpoint/2010/main" val="5457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Your website, digital pictures, naming opportunities website, email and video solicitations, etc.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3" t="26748" r="13543" b="20676"/>
          <a:stretch/>
        </p:blipFill>
        <p:spPr bwMode="auto">
          <a:xfrm>
            <a:off x="1483151" y="2171338"/>
            <a:ext cx="6177699" cy="435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GE -alt- Bkgn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7453" y="985982"/>
            <a:ext cx="7181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Georgia" pitchFamily="18" charset="0"/>
              </a:rPr>
              <a:t>FOR YOUR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38181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Deans: How much of your time should be devoted to development-oriented work?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3048000"/>
            <a:ext cx="42672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800" b="1" dirty="0" smtClean="0">
                <a:solidFill>
                  <a:srgbClr val="FF0000"/>
                </a:solidFill>
                <a:latin typeface="Georgia" pitchFamily="18" charset="0"/>
              </a:rPr>
              <a:t>40%</a:t>
            </a:r>
            <a:endParaRPr lang="en-US" sz="138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Is it run out of central development or do you have a dedicated office within the libraries?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50388012"/>
              </p:ext>
            </p:extLst>
          </p:nvPr>
        </p:nvGraphicFramePr>
        <p:xfrm>
          <a:off x="533400" y="2362200"/>
          <a:ext cx="80010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414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are grateful to  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4" y="2362200"/>
            <a:ext cx="4667809" cy="30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Budget for development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7478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3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Integrated c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omputer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systems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905000"/>
            <a:ext cx="605790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Swag!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828800"/>
            <a:ext cx="45339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1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It’s hard, but focus on the big things.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905000"/>
            <a:ext cx="6035675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165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Play with confidence.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57400"/>
            <a:ext cx="5715000" cy="379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6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Your libraries deserve to find the best people who give their best efforts. 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78" y="2590800"/>
            <a:ext cx="5297245" cy="351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Questions and discussion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218" name="Picture 2" descr="F:\Users\DEVELOP\IMAGES\DEVIL_LOGO_bl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747982"/>
            <a:ext cx="2816225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0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are grateful to  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76400"/>
            <a:ext cx="30114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0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are grateful to  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96648"/>
            <a:ext cx="4201784" cy="279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6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are grateful to       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4935786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People give because…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524000"/>
            <a:ext cx="4040188" cy="5043055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believe in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Leadership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Relationships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Recognition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Tax or financial considerations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They are grateful to   the cause</a:t>
            </a:r>
          </a:p>
          <a:p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To honor or memorialize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36" y="213821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817</Words>
  <Application>Microsoft Office PowerPoint</Application>
  <PresentationFormat>On-screen Show (4:3)</PresentationFormat>
  <Paragraphs>184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A little definition…</vt:lpstr>
      <vt:lpstr>A little definition…</vt:lpstr>
      <vt:lpstr>The process can be quick, or it can take years. </vt:lpstr>
      <vt:lpstr>People give because…</vt:lpstr>
      <vt:lpstr>People give because…</vt:lpstr>
      <vt:lpstr>People give because…</vt:lpstr>
      <vt:lpstr>People give because…</vt:lpstr>
      <vt:lpstr>People give because…</vt:lpstr>
      <vt:lpstr>People give because…</vt:lpstr>
      <vt:lpstr>People give because…</vt:lpstr>
      <vt:lpstr>How do we ask? </vt:lpstr>
      <vt:lpstr>Who should you focus on?</vt:lpstr>
      <vt:lpstr>97% of your gifts will be given by 3% of your donors.</vt:lpstr>
      <vt:lpstr>PowerPoint Presentation</vt:lpstr>
      <vt:lpstr>Train your ear for messages about businesses, lifestyle, homes, vacations and travel, stocks, cars, boats, planes, clubs, private foundations…</vt:lpstr>
      <vt:lpstr>Listen to those who say they want to help.</vt:lpstr>
      <vt:lpstr>Think about past patrons, those who really benefit from you. </vt:lpstr>
      <vt:lpstr>Talk about your philanthropic needs.</vt:lpstr>
      <vt:lpstr>Consider, right now, your top 5 prospects.</vt:lpstr>
      <vt:lpstr>Development is an attitude and a mindset. </vt:lpstr>
      <vt:lpstr>Of individuals, corporations, and foundations, the greatest of these is individuals! </vt:lpstr>
      <vt:lpstr>PowerPoint Presentation</vt:lpstr>
      <vt:lpstr>Know your institution and your library.  You represent both! </vt:lpstr>
      <vt:lpstr>Development is a team sport. Involve others in the libraries, university development, and administration.  </vt:lpstr>
      <vt:lpstr>Realize the importance of other development professionals in: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fundraising help you meet your strategic plans?</vt:lpstr>
      <vt:lpstr>PowerPoint Presentation</vt:lpstr>
      <vt:lpstr>It’s a conversation.  Tell stories about your library and its needs. Make the request. </vt:lpstr>
      <vt:lpstr>Prepare to be quiet and listen. </vt:lpstr>
      <vt:lpstr>Practice in the mirror. Really!</vt:lpstr>
      <vt:lpstr>Ask. You must ask! Be bold!</vt:lpstr>
      <vt:lpstr>What are you asking for?</vt:lpstr>
      <vt:lpstr>What are you asking for?</vt:lpstr>
      <vt:lpstr>What are you asking for?</vt:lpstr>
      <vt:lpstr>What are you asking for?</vt:lpstr>
      <vt:lpstr>Make it easy to do business. </vt:lpstr>
      <vt:lpstr>Try to keep the ball in your hands. </vt:lpstr>
      <vt:lpstr>Engage others in your work.</vt:lpstr>
      <vt:lpstr>Libraries are the home of technology on many campuses.  Use it. </vt:lpstr>
      <vt:lpstr>Your website, digital pictures, naming opportunities website, email and video solicitations, etc. </vt:lpstr>
      <vt:lpstr>PowerPoint Presentation</vt:lpstr>
      <vt:lpstr>Deans: How much of your time should be devoted to development-oriented work? </vt:lpstr>
      <vt:lpstr>Is it run out of central development or do you have a dedicated office within the libraries? </vt:lpstr>
      <vt:lpstr>Budget for development</vt:lpstr>
      <vt:lpstr>Integrated computer systems</vt:lpstr>
      <vt:lpstr>Swag!</vt:lpstr>
      <vt:lpstr>It’s hard, but focus on the big things.</vt:lpstr>
      <vt:lpstr>Play with confidence. </vt:lpstr>
      <vt:lpstr>Your libraries deserve to find the best people who give their best efforts. </vt:lpstr>
      <vt:lpstr>Questions and discussion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YOU’RE IN DEVELOPMENT… NOW WHAT?</dc:title>
  <dc:creator>Megan Lawson</dc:creator>
  <cp:lastModifiedBy>Megan Lawson</cp:lastModifiedBy>
  <cp:revision>38</cp:revision>
  <cp:lastPrinted>2013-05-16T17:38:52Z</cp:lastPrinted>
  <dcterms:created xsi:type="dcterms:W3CDTF">2013-05-10T17:50:43Z</dcterms:created>
  <dcterms:modified xsi:type="dcterms:W3CDTF">2013-05-16T18:14:35Z</dcterms:modified>
</cp:coreProperties>
</file>